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0" r:id="rId3"/>
    <p:sldId id="257" r:id="rId4"/>
    <p:sldId id="281" r:id="rId5"/>
    <p:sldId id="279" r:id="rId6"/>
    <p:sldId id="291" r:id="rId7"/>
    <p:sldId id="283" r:id="rId8"/>
    <p:sldId id="284" r:id="rId9"/>
    <p:sldId id="285" r:id="rId10"/>
    <p:sldId id="288" r:id="rId11"/>
    <p:sldId id="286" r:id="rId12"/>
    <p:sldId id="258" r:id="rId13"/>
    <p:sldId id="259" r:id="rId14"/>
    <p:sldId id="260" r:id="rId15"/>
    <p:sldId id="261" r:id="rId16"/>
    <p:sldId id="266" r:id="rId17"/>
    <p:sldId id="267" r:id="rId18"/>
    <p:sldId id="270" r:id="rId19"/>
    <p:sldId id="272" r:id="rId20"/>
    <p:sldId id="268" r:id="rId21"/>
    <p:sldId id="271" r:id="rId22"/>
    <p:sldId id="275" r:id="rId23"/>
    <p:sldId id="277" r:id="rId24"/>
    <p:sldId id="269" r:id="rId25"/>
    <p:sldId id="278" r:id="rId26"/>
    <p:sldId id="29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FBAC21-D56C-4B1E-9709-51B77766A8F4}" v="439" dt="2023-06-02T10:42:48.8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38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60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87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dman Shahid" userId="9157e73ed9853acb" providerId="LiveId" clId="{30FBAC21-D56C-4B1E-9709-51B77766A8F4}"/>
    <pc:docChg chg="undo custSel addSld delSld modSld sldOrd">
      <pc:chgData name="Shadman Shahid" userId="9157e73ed9853acb" providerId="LiveId" clId="{30FBAC21-D56C-4B1E-9709-51B77766A8F4}" dt="2023-06-02T10:41:05.353" v="701" actId="20577"/>
      <pc:docMkLst>
        <pc:docMk/>
      </pc:docMkLst>
      <pc:sldChg chg="modSp mod">
        <pc:chgData name="Shadman Shahid" userId="9157e73ed9853acb" providerId="LiveId" clId="{30FBAC21-D56C-4B1E-9709-51B77766A8F4}" dt="2023-06-02T08:13:42.836" v="411" actId="1076"/>
        <pc:sldMkLst>
          <pc:docMk/>
          <pc:sldMk cId="1249577462" sldId="258"/>
        </pc:sldMkLst>
        <pc:spChg chg="mod">
          <ac:chgData name="Shadman Shahid" userId="9157e73ed9853acb" providerId="LiveId" clId="{30FBAC21-D56C-4B1E-9709-51B77766A8F4}" dt="2023-06-02T08:13:38.789" v="410" actId="1076"/>
          <ac:spMkLst>
            <pc:docMk/>
            <pc:sldMk cId="1249577462" sldId="258"/>
            <ac:spMk id="3" creationId="{8186A827-0238-8918-2686-42EBD0E0008D}"/>
          </ac:spMkLst>
        </pc:spChg>
        <pc:spChg chg="mod">
          <ac:chgData name="Shadman Shahid" userId="9157e73ed9853acb" providerId="LiveId" clId="{30FBAC21-D56C-4B1E-9709-51B77766A8F4}" dt="2023-06-02T08:13:42.836" v="411" actId="1076"/>
          <ac:spMkLst>
            <pc:docMk/>
            <pc:sldMk cId="1249577462" sldId="258"/>
            <ac:spMk id="4" creationId="{94AFEAC4-A411-8640-9636-5159565ED82F}"/>
          </ac:spMkLst>
        </pc:spChg>
        <pc:picChg chg="mod">
          <ac:chgData name="Shadman Shahid" userId="9157e73ed9853acb" providerId="LiveId" clId="{30FBAC21-D56C-4B1E-9709-51B77766A8F4}" dt="2023-06-02T08:13:38.789" v="410" actId="1076"/>
          <ac:picMkLst>
            <pc:docMk/>
            <pc:sldMk cId="1249577462" sldId="258"/>
            <ac:picMk id="6" creationId="{02D2B9E3-AFA0-9DF8-50CC-64F736F9AB2D}"/>
          </ac:picMkLst>
        </pc:picChg>
        <pc:picChg chg="mod">
          <ac:chgData name="Shadman Shahid" userId="9157e73ed9853acb" providerId="LiveId" clId="{30FBAC21-D56C-4B1E-9709-51B77766A8F4}" dt="2023-06-02T08:13:38.789" v="410" actId="1076"/>
          <ac:picMkLst>
            <pc:docMk/>
            <pc:sldMk cId="1249577462" sldId="258"/>
            <ac:picMk id="8" creationId="{307CD256-1982-51D5-3E87-749B5335E9D6}"/>
          </ac:picMkLst>
        </pc:picChg>
        <pc:picChg chg="mod">
          <ac:chgData name="Shadman Shahid" userId="9157e73ed9853acb" providerId="LiveId" clId="{30FBAC21-D56C-4B1E-9709-51B77766A8F4}" dt="2023-06-02T08:13:38.789" v="410" actId="1076"/>
          <ac:picMkLst>
            <pc:docMk/>
            <pc:sldMk cId="1249577462" sldId="258"/>
            <ac:picMk id="9" creationId="{3BFD62F7-F352-153C-F26F-5345FE206E82}"/>
          </ac:picMkLst>
        </pc:picChg>
        <pc:picChg chg="mod">
          <ac:chgData name="Shadman Shahid" userId="9157e73ed9853acb" providerId="LiveId" clId="{30FBAC21-D56C-4B1E-9709-51B77766A8F4}" dt="2023-06-02T08:13:38.789" v="410" actId="1076"/>
          <ac:picMkLst>
            <pc:docMk/>
            <pc:sldMk cId="1249577462" sldId="258"/>
            <ac:picMk id="10" creationId="{2B85FB63-373B-8DC4-28E6-709495DF2E75}"/>
          </ac:picMkLst>
        </pc:picChg>
      </pc:sldChg>
      <pc:sldChg chg="modSp mod">
        <pc:chgData name="Shadman Shahid" userId="9157e73ed9853acb" providerId="LiveId" clId="{30FBAC21-D56C-4B1E-9709-51B77766A8F4}" dt="2023-06-01T04:27:19.785" v="405" actId="207"/>
        <pc:sldMkLst>
          <pc:docMk/>
          <pc:sldMk cId="3702537515" sldId="266"/>
        </pc:sldMkLst>
        <pc:spChg chg="mod">
          <ac:chgData name="Shadman Shahid" userId="9157e73ed9853acb" providerId="LiveId" clId="{30FBAC21-D56C-4B1E-9709-51B77766A8F4}" dt="2023-06-01T04:27:19.785" v="405" actId="207"/>
          <ac:spMkLst>
            <pc:docMk/>
            <pc:sldMk cId="3702537515" sldId="266"/>
            <ac:spMk id="6" creationId="{D5BBB669-E828-C38E-59AC-642E015DF6DE}"/>
          </ac:spMkLst>
        </pc:spChg>
      </pc:sldChg>
      <pc:sldChg chg="del">
        <pc:chgData name="Shadman Shahid" userId="9157e73ed9853acb" providerId="LiveId" clId="{30FBAC21-D56C-4B1E-9709-51B77766A8F4}" dt="2023-06-02T08:13:48.324" v="412" actId="47"/>
        <pc:sldMkLst>
          <pc:docMk/>
          <pc:sldMk cId="1733183265" sldId="273"/>
        </pc:sldMkLst>
      </pc:sldChg>
      <pc:sldChg chg="addSp delSp modSp add mod ord">
        <pc:chgData name="Shadman Shahid" userId="9157e73ed9853acb" providerId="LiveId" clId="{30FBAC21-D56C-4B1E-9709-51B77766A8F4}" dt="2023-06-01T04:26:37.940" v="403" actId="1076"/>
        <pc:sldMkLst>
          <pc:docMk/>
          <pc:sldMk cId="3668019608" sldId="277"/>
        </pc:sldMkLst>
        <pc:spChg chg="mod">
          <ac:chgData name="Shadman Shahid" userId="9157e73ed9853acb" providerId="LiveId" clId="{30FBAC21-D56C-4B1E-9709-51B77766A8F4}" dt="2023-06-01T04:22:00.866" v="45" actId="20577"/>
          <ac:spMkLst>
            <pc:docMk/>
            <pc:sldMk cId="3668019608" sldId="277"/>
            <ac:spMk id="2" creationId="{5B09FD98-7E6D-4ABE-1355-EEAB813CA10A}"/>
          </ac:spMkLst>
        </pc:spChg>
        <pc:spChg chg="add mod">
          <ac:chgData name="Shadman Shahid" userId="9157e73ed9853acb" providerId="LiveId" clId="{30FBAC21-D56C-4B1E-9709-51B77766A8F4}" dt="2023-06-01T04:25:50.146" v="390" actId="113"/>
          <ac:spMkLst>
            <pc:docMk/>
            <pc:sldMk cId="3668019608" sldId="277"/>
            <ac:spMk id="4" creationId="{1CFF7CD5-75E3-91B4-3851-58A144F67543}"/>
          </ac:spMkLst>
        </pc:spChg>
        <pc:spChg chg="add mod">
          <ac:chgData name="Shadman Shahid" userId="9157e73ed9853acb" providerId="LiveId" clId="{30FBAC21-D56C-4B1E-9709-51B77766A8F4}" dt="2023-06-01T04:26:37.940" v="403" actId="1076"/>
          <ac:spMkLst>
            <pc:docMk/>
            <pc:sldMk cId="3668019608" sldId="277"/>
            <ac:spMk id="5" creationId="{3739B47C-32B1-6A63-15BE-02589AE0D804}"/>
          </ac:spMkLst>
        </pc:spChg>
        <pc:spChg chg="del">
          <ac:chgData name="Shadman Shahid" userId="9157e73ed9853acb" providerId="LiveId" clId="{30FBAC21-D56C-4B1E-9709-51B77766A8F4}" dt="2023-06-01T04:24:20.438" v="237" actId="478"/>
          <ac:spMkLst>
            <pc:docMk/>
            <pc:sldMk cId="3668019608" sldId="277"/>
            <ac:spMk id="11" creationId="{DDBAD588-3F37-CC10-6D2A-5F37298054A2}"/>
          </ac:spMkLst>
        </pc:spChg>
        <pc:graphicFrameChg chg="del">
          <ac:chgData name="Shadman Shahid" userId="9157e73ed9853acb" providerId="LiveId" clId="{30FBAC21-D56C-4B1E-9709-51B77766A8F4}" dt="2023-06-01T04:22:05.724" v="46" actId="478"/>
          <ac:graphicFrameMkLst>
            <pc:docMk/>
            <pc:sldMk cId="3668019608" sldId="277"/>
            <ac:graphicFrameMk id="8" creationId="{60550C3B-DE2A-BD21-48C8-F09F593FBECC}"/>
          </ac:graphicFrameMkLst>
        </pc:graphicFrameChg>
        <pc:cxnChg chg="add mod">
          <ac:chgData name="Shadman Shahid" userId="9157e73ed9853acb" providerId="LiveId" clId="{30FBAC21-D56C-4B1E-9709-51B77766A8F4}" dt="2023-06-01T04:26:20.479" v="401" actId="692"/>
          <ac:cxnSpMkLst>
            <pc:docMk/>
            <pc:sldMk cId="3668019608" sldId="277"/>
            <ac:cxnSpMk id="7" creationId="{B3326653-E9FC-B931-96AA-63B4637E4EEC}"/>
          </ac:cxnSpMkLst>
        </pc:cxnChg>
      </pc:sldChg>
      <pc:sldChg chg="modSp new mod">
        <pc:chgData name="Shadman Shahid" userId="9157e73ed9853acb" providerId="LiveId" clId="{30FBAC21-D56C-4B1E-9709-51B77766A8F4}" dt="2023-06-02T10:41:05.353" v="701" actId="20577"/>
        <pc:sldMkLst>
          <pc:docMk/>
          <pc:sldMk cId="2753741623" sldId="278"/>
        </pc:sldMkLst>
        <pc:spChg chg="mod">
          <ac:chgData name="Shadman Shahid" userId="9157e73ed9853acb" providerId="LiveId" clId="{30FBAC21-D56C-4B1E-9709-51B77766A8F4}" dt="2023-06-02T08:14:28.363" v="449" actId="20577"/>
          <ac:spMkLst>
            <pc:docMk/>
            <pc:sldMk cId="2753741623" sldId="278"/>
            <ac:spMk id="2" creationId="{EEDF740B-61CA-3E5F-CD5D-BF05B9BD830A}"/>
          </ac:spMkLst>
        </pc:spChg>
        <pc:spChg chg="mod">
          <ac:chgData name="Shadman Shahid" userId="9157e73ed9853acb" providerId="LiveId" clId="{30FBAC21-D56C-4B1E-9709-51B77766A8F4}" dt="2023-06-02T10:41:05.353" v="701" actId="20577"/>
          <ac:spMkLst>
            <pc:docMk/>
            <pc:sldMk cId="2753741623" sldId="278"/>
            <ac:spMk id="3" creationId="{E24D69D8-909C-995C-85BA-DFF985E06E79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C91994-6278-4338-9685-C6A6D4BB70A0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2BB9A53-7854-4C3F-94CA-DF834D89703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rPr>
            <a:t>Write down important information. </a:t>
          </a:r>
          <a:r>
            <a:rPr lang="en-US" sz="2000" b="1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rPr>
            <a:t>(See) </a:t>
          </a:r>
          <a:endParaRPr lang="en-US" sz="2000" b="1" dirty="0"/>
        </a:p>
      </dgm:t>
    </dgm:pt>
    <dgm:pt modelId="{2BF0B826-F25B-4D6A-88D5-EB1EFF4FBFBD}" type="parTrans" cxnId="{B6C75E11-A505-4A62-B0DB-CDF34D595EAD}">
      <dgm:prSet/>
      <dgm:spPr/>
      <dgm:t>
        <a:bodyPr/>
        <a:lstStyle/>
        <a:p>
          <a:endParaRPr lang="en-US"/>
        </a:p>
      </dgm:t>
    </dgm:pt>
    <dgm:pt modelId="{00F55D29-4054-4B4D-A228-DB8511A64BC4}" type="sibTrans" cxnId="{B6C75E11-A505-4A62-B0DB-CDF34D595EAD}">
      <dgm:prSet/>
      <dgm:spPr/>
      <dgm:t>
        <a:bodyPr/>
        <a:lstStyle/>
        <a:p>
          <a:endParaRPr lang="en-US"/>
        </a:p>
      </dgm:t>
    </dgm:pt>
    <dgm:pt modelId="{0B48FCAB-CACE-4CE4-8067-2734B1551C6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u="none" dirty="0"/>
            <a:t>Visualize - Draw - doodle - interact </a:t>
          </a:r>
          <a:r>
            <a:rPr lang="en-US" sz="2000" b="1" u="none" dirty="0"/>
            <a:t>(Imagine)</a:t>
          </a:r>
          <a:endParaRPr lang="en-US" sz="2000" b="1" dirty="0"/>
        </a:p>
      </dgm:t>
    </dgm:pt>
    <dgm:pt modelId="{8CCD7C86-937F-4EF9-9ABD-37331E7E577A}" type="parTrans" cxnId="{A7319029-C704-42FC-A0BD-2CB57AA194B9}">
      <dgm:prSet/>
      <dgm:spPr/>
      <dgm:t>
        <a:bodyPr/>
        <a:lstStyle/>
        <a:p>
          <a:endParaRPr lang="en-US"/>
        </a:p>
      </dgm:t>
    </dgm:pt>
    <dgm:pt modelId="{FCDC9555-D2B1-4373-BCE0-3DAFA1C104D5}" type="sibTrans" cxnId="{A7319029-C704-42FC-A0BD-2CB57AA194B9}">
      <dgm:prSet/>
      <dgm:spPr/>
      <dgm:t>
        <a:bodyPr/>
        <a:lstStyle/>
        <a:p>
          <a:endParaRPr lang="en-US"/>
        </a:p>
      </dgm:t>
    </dgm:pt>
    <dgm:pt modelId="{52273408-0BAC-4A67-9E3E-FC34996AC94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rPr>
            <a:t>Think and solve. </a:t>
          </a:r>
          <a:r>
            <a:rPr lang="en-US" sz="2000" b="1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rPr>
            <a:t>(Act)</a:t>
          </a:r>
          <a:endParaRPr lang="en-US" sz="2000" b="1" dirty="0"/>
        </a:p>
      </dgm:t>
    </dgm:pt>
    <dgm:pt modelId="{281989F2-2A05-4D5F-A509-EC70F37AE187}" type="parTrans" cxnId="{1D43ED38-728A-4034-B489-26E8670F87AB}">
      <dgm:prSet/>
      <dgm:spPr/>
      <dgm:t>
        <a:bodyPr/>
        <a:lstStyle/>
        <a:p>
          <a:endParaRPr lang="en-US"/>
        </a:p>
      </dgm:t>
    </dgm:pt>
    <dgm:pt modelId="{384B7E4A-AC97-4D5E-AB42-996C7E2C73CD}" type="sibTrans" cxnId="{1D43ED38-728A-4034-B489-26E8670F87AB}">
      <dgm:prSet/>
      <dgm:spPr/>
      <dgm:t>
        <a:bodyPr/>
        <a:lstStyle/>
        <a:p>
          <a:endParaRPr lang="en-US"/>
        </a:p>
      </dgm:t>
    </dgm:pt>
    <dgm:pt modelId="{902D4EBB-725D-4ADB-B96A-B39F8E067FF7}" type="pres">
      <dgm:prSet presAssocID="{17C91994-6278-4338-9685-C6A6D4BB70A0}" presName="root" presStyleCnt="0">
        <dgm:presLayoutVars>
          <dgm:dir/>
          <dgm:resizeHandles val="exact"/>
        </dgm:presLayoutVars>
      </dgm:prSet>
      <dgm:spPr/>
    </dgm:pt>
    <dgm:pt modelId="{69AD22C8-6347-4814-814B-73BD9F5603E4}" type="pres">
      <dgm:prSet presAssocID="{A2BB9A53-7854-4C3F-94CA-DF834D897033}" presName="compNode" presStyleCnt="0"/>
      <dgm:spPr/>
    </dgm:pt>
    <dgm:pt modelId="{9FA9653F-1682-494F-A28D-B34719608134}" type="pres">
      <dgm:prSet presAssocID="{A2BB9A53-7854-4C3F-94CA-DF834D89703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ignature with solid fill"/>
        </a:ext>
      </dgm:extLst>
    </dgm:pt>
    <dgm:pt modelId="{6DBB27FD-8371-4FCF-9173-A87A53876AFB}" type="pres">
      <dgm:prSet presAssocID="{A2BB9A53-7854-4C3F-94CA-DF834D897033}" presName="spaceRect" presStyleCnt="0"/>
      <dgm:spPr/>
    </dgm:pt>
    <dgm:pt modelId="{958003C4-202B-41D2-B88C-3AEF0A8E07B7}" type="pres">
      <dgm:prSet presAssocID="{A2BB9A53-7854-4C3F-94CA-DF834D897033}" presName="textRect" presStyleLbl="revTx" presStyleIdx="0" presStyleCnt="3">
        <dgm:presLayoutVars>
          <dgm:chMax val="1"/>
          <dgm:chPref val="1"/>
        </dgm:presLayoutVars>
      </dgm:prSet>
      <dgm:spPr/>
    </dgm:pt>
    <dgm:pt modelId="{6B0726F4-1008-46FF-9719-08796CCD4F4C}" type="pres">
      <dgm:prSet presAssocID="{00F55D29-4054-4B4D-A228-DB8511A64BC4}" presName="sibTrans" presStyleCnt="0"/>
      <dgm:spPr/>
    </dgm:pt>
    <dgm:pt modelId="{7BD2017A-E4D3-4966-97B9-EC51F481A179}" type="pres">
      <dgm:prSet presAssocID="{0B48FCAB-CACE-4CE4-8067-2734B1551C60}" presName="compNode" presStyleCnt="0"/>
      <dgm:spPr/>
    </dgm:pt>
    <dgm:pt modelId="{131AB777-88F8-48D9-8E66-850009AEC75C}" type="pres">
      <dgm:prSet presAssocID="{0B48FCAB-CACE-4CE4-8067-2734B1551C60}" presName="iconRect" presStyleLbl="node1" presStyleIdx="1" presStyleCnt="3"/>
      <dgm:spPr>
        <a:blipFill>
          <a:blip xmlns:r="http://schemas.openxmlformats.org/officeDocument/2006/relationships" r:embed="rId3"/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ind Blowing Chicken"/>
        </a:ext>
      </dgm:extLst>
    </dgm:pt>
    <dgm:pt modelId="{9AD0CB54-941B-43DF-859E-258D8B7E1DCB}" type="pres">
      <dgm:prSet presAssocID="{0B48FCAB-CACE-4CE4-8067-2734B1551C60}" presName="spaceRect" presStyleCnt="0"/>
      <dgm:spPr/>
    </dgm:pt>
    <dgm:pt modelId="{E2B9D8D3-6DAE-4B27-A40F-1C7A2C6F79F1}" type="pres">
      <dgm:prSet presAssocID="{0B48FCAB-CACE-4CE4-8067-2734B1551C60}" presName="textRect" presStyleLbl="revTx" presStyleIdx="1" presStyleCnt="3" custScaleY="77091">
        <dgm:presLayoutVars>
          <dgm:chMax val="1"/>
          <dgm:chPref val="1"/>
        </dgm:presLayoutVars>
      </dgm:prSet>
      <dgm:spPr/>
    </dgm:pt>
    <dgm:pt modelId="{D434A2E6-76CB-48CB-B60F-C1599C6DF6B1}" type="pres">
      <dgm:prSet presAssocID="{FCDC9555-D2B1-4373-BCE0-3DAFA1C104D5}" presName="sibTrans" presStyleCnt="0"/>
      <dgm:spPr/>
    </dgm:pt>
    <dgm:pt modelId="{78B11EC8-54BE-4310-B091-4AA0B2623E8D}" type="pres">
      <dgm:prSet presAssocID="{52273408-0BAC-4A67-9E3E-FC34996AC947}" presName="compNode" presStyleCnt="0"/>
      <dgm:spPr/>
    </dgm:pt>
    <dgm:pt modelId="{EB4A6770-66B4-41A3-8069-31A311DD86B7}" type="pres">
      <dgm:prSet presAssocID="{52273408-0BAC-4A67-9E3E-FC34996AC947}" presName="iconRect" presStyleLbl="node1" presStyleIdx="2" presStyleCnt="3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rainstorm with solid fill"/>
        </a:ext>
      </dgm:extLst>
    </dgm:pt>
    <dgm:pt modelId="{FD344F96-6EDD-4A31-BC79-C28105BE67B0}" type="pres">
      <dgm:prSet presAssocID="{52273408-0BAC-4A67-9E3E-FC34996AC947}" presName="spaceRect" presStyleCnt="0"/>
      <dgm:spPr/>
    </dgm:pt>
    <dgm:pt modelId="{B04E8451-FDCD-4E84-8CB9-A3F104A722E6}" type="pres">
      <dgm:prSet presAssocID="{52273408-0BAC-4A67-9E3E-FC34996AC947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E6E68F10-1E59-4587-9FB8-3B8F1D193CA1}" type="presOf" srcId="{A2BB9A53-7854-4C3F-94CA-DF834D897033}" destId="{958003C4-202B-41D2-B88C-3AEF0A8E07B7}" srcOrd="0" destOrd="0" presId="urn:microsoft.com/office/officeart/2018/2/layout/IconLabelList"/>
    <dgm:cxn modelId="{B6C75E11-A505-4A62-B0DB-CDF34D595EAD}" srcId="{17C91994-6278-4338-9685-C6A6D4BB70A0}" destId="{A2BB9A53-7854-4C3F-94CA-DF834D897033}" srcOrd="0" destOrd="0" parTransId="{2BF0B826-F25B-4D6A-88D5-EB1EFF4FBFBD}" sibTransId="{00F55D29-4054-4B4D-A228-DB8511A64BC4}"/>
    <dgm:cxn modelId="{943BBA12-AC41-4C3F-8B2C-523F0DD1C52A}" type="presOf" srcId="{52273408-0BAC-4A67-9E3E-FC34996AC947}" destId="{B04E8451-FDCD-4E84-8CB9-A3F104A722E6}" srcOrd="0" destOrd="0" presId="urn:microsoft.com/office/officeart/2018/2/layout/IconLabelList"/>
    <dgm:cxn modelId="{325ED818-ECC9-4409-9B08-926ED8169362}" type="presOf" srcId="{0B48FCAB-CACE-4CE4-8067-2734B1551C60}" destId="{E2B9D8D3-6DAE-4B27-A40F-1C7A2C6F79F1}" srcOrd="0" destOrd="0" presId="urn:microsoft.com/office/officeart/2018/2/layout/IconLabelList"/>
    <dgm:cxn modelId="{A7319029-C704-42FC-A0BD-2CB57AA194B9}" srcId="{17C91994-6278-4338-9685-C6A6D4BB70A0}" destId="{0B48FCAB-CACE-4CE4-8067-2734B1551C60}" srcOrd="1" destOrd="0" parTransId="{8CCD7C86-937F-4EF9-9ABD-37331E7E577A}" sibTransId="{FCDC9555-D2B1-4373-BCE0-3DAFA1C104D5}"/>
    <dgm:cxn modelId="{1D43ED38-728A-4034-B489-26E8670F87AB}" srcId="{17C91994-6278-4338-9685-C6A6D4BB70A0}" destId="{52273408-0BAC-4A67-9E3E-FC34996AC947}" srcOrd="2" destOrd="0" parTransId="{281989F2-2A05-4D5F-A509-EC70F37AE187}" sibTransId="{384B7E4A-AC97-4D5E-AB42-996C7E2C73CD}"/>
    <dgm:cxn modelId="{30E394C6-D017-4053-8D00-4BDC857AE346}" type="presOf" srcId="{17C91994-6278-4338-9685-C6A6D4BB70A0}" destId="{902D4EBB-725D-4ADB-B96A-B39F8E067FF7}" srcOrd="0" destOrd="0" presId="urn:microsoft.com/office/officeart/2018/2/layout/IconLabelList"/>
    <dgm:cxn modelId="{28C0D275-18AA-4006-8B82-E69C5995EA09}" type="presParOf" srcId="{902D4EBB-725D-4ADB-B96A-B39F8E067FF7}" destId="{69AD22C8-6347-4814-814B-73BD9F5603E4}" srcOrd="0" destOrd="0" presId="urn:microsoft.com/office/officeart/2018/2/layout/IconLabelList"/>
    <dgm:cxn modelId="{7D72B79F-613F-4156-95CA-FEF89DD1A71A}" type="presParOf" srcId="{69AD22C8-6347-4814-814B-73BD9F5603E4}" destId="{9FA9653F-1682-494F-A28D-B34719608134}" srcOrd="0" destOrd="0" presId="urn:microsoft.com/office/officeart/2018/2/layout/IconLabelList"/>
    <dgm:cxn modelId="{88386EB4-B79C-465D-BD0C-325DB2381234}" type="presParOf" srcId="{69AD22C8-6347-4814-814B-73BD9F5603E4}" destId="{6DBB27FD-8371-4FCF-9173-A87A53876AFB}" srcOrd="1" destOrd="0" presId="urn:microsoft.com/office/officeart/2018/2/layout/IconLabelList"/>
    <dgm:cxn modelId="{F1438679-9E77-43A6-AED1-6FFFE35875B5}" type="presParOf" srcId="{69AD22C8-6347-4814-814B-73BD9F5603E4}" destId="{958003C4-202B-41D2-B88C-3AEF0A8E07B7}" srcOrd="2" destOrd="0" presId="urn:microsoft.com/office/officeart/2018/2/layout/IconLabelList"/>
    <dgm:cxn modelId="{C3BE2D91-57FD-491A-B720-7740BD389D5E}" type="presParOf" srcId="{902D4EBB-725D-4ADB-B96A-B39F8E067FF7}" destId="{6B0726F4-1008-46FF-9719-08796CCD4F4C}" srcOrd="1" destOrd="0" presId="urn:microsoft.com/office/officeart/2018/2/layout/IconLabelList"/>
    <dgm:cxn modelId="{A26FB049-E89F-4FC9-9725-8E7082B12320}" type="presParOf" srcId="{902D4EBB-725D-4ADB-B96A-B39F8E067FF7}" destId="{7BD2017A-E4D3-4966-97B9-EC51F481A179}" srcOrd="2" destOrd="0" presId="urn:microsoft.com/office/officeart/2018/2/layout/IconLabelList"/>
    <dgm:cxn modelId="{70154ACA-4F8D-44DE-A1C2-9AB9B95D8993}" type="presParOf" srcId="{7BD2017A-E4D3-4966-97B9-EC51F481A179}" destId="{131AB777-88F8-48D9-8E66-850009AEC75C}" srcOrd="0" destOrd="0" presId="urn:microsoft.com/office/officeart/2018/2/layout/IconLabelList"/>
    <dgm:cxn modelId="{B80C10CB-E0F0-4B8F-A44A-99A3979DD527}" type="presParOf" srcId="{7BD2017A-E4D3-4966-97B9-EC51F481A179}" destId="{9AD0CB54-941B-43DF-859E-258D8B7E1DCB}" srcOrd="1" destOrd="0" presId="urn:microsoft.com/office/officeart/2018/2/layout/IconLabelList"/>
    <dgm:cxn modelId="{368F6ACF-B10E-42AD-A891-218728A5230C}" type="presParOf" srcId="{7BD2017A-E4D3-4966-97B9-EC51F481A179}" destId="{E2B9D8D3-6DAE-4B27-A40F-1C7A2C6F79F1}" srcOrd="2" destOrd="0" presId="urn:microsoft.com/office/officeart/2018/2/layout/IconLabelList"/>
    <dgm:cxn modelId="{F64AE4CB-BFBE-4E40-A1AC-B5639E598A98}" type="presParOf" srcId="{902D4EBB-725D-4ADB-B96A-B39F8E067FF7}" destId="{D434A2E6-76CB-48CB-B60F-C1599C6DF6B1}" srcOrd="3" destOrd="0" presId="urn:microsoft.com/office/officeart/2018/2/layout/IconLabelList"/>
    <dgm:cxn modelId="{18183743-2B00-42C3-8E5F-1E85FCBA7602}" type="presParOf" srcId="{902D4EBB-725D-4ADB-B96A-B39F8E067FF7}" destId="{78B11EC8-54BE-4310-B091-4AA0B2623E8D}" srcOrd="4" destOrd="0" presId="urn:microsoft.com/office/officeart/2018/2/layout/IconLabelList"/>
    <dgm:cxn modelId="{04F6464E-00B2-4960-A926-2FEF983CBE42}" type="presParOf" srcId="{78B11EC8-54BE-4310-B091-4AA0B2623E8D}" destId="{EB4A6770-66B4-41A3-8069-31A311DD86B7}" srcOrd="0" destOrd="0" presId="urn:microsoft.com/office/officeart/2018/2/layout/IconLabelList"/>
    <dgm:cxn modelId="{B757740D-20FC-4B8B-AF45-C214F5155376}" type="presParOf" srcId="{78B11EC8-54BE-4310-B091-4AA0B2623E8D}" destId="{FD344F96-6EDD-4A31-BC79-C28105BE67B0}" srcOrd="1" destOrd="0" presId="urn:microsoft.com/office/officeart/2018/2/layout/IconLabelList"/>
    <dgm:cxn modelId="{BFE3CF93-1F03-4EC1-ACC4-FF0E8E0B0372}" type="presParOf" srcId="{78B11EC8-54BE-4310-B091-4AA0B2623E8D}" destId="{B04E8451-FDCD-4E84-8CB9-A3F104A722E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7C91994-6278-4338-9685-C6A6D4BB70A0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2BB9A53-7854-4C3F-94CA-DF834D897033}">
      <dgm:prSet custT="1"/>
      <dgm:spPr/>
      <dgm:t>
        <a:bodyPr/>
        <a:lstStyle/>
        <a:p>
          <a:pPr algn="ctr">
            <a:lnSpc>
              <a:spcPct val="100000"/>
            </a:lnSpc>
          </a:pPr>
          <a:r>
            <a:rPr lang="en-US" sz="2000" dirty="0"/>
            <a:t>CO1 </a:t>
          </a:r>
        </a:p>
        <a:p>
          <a:pPr algn="just">
            <a:lnSpc>
              <a:spcPct val="100000"/>
            </a:lnSpc>
          </a:pPr>
          <a:r>
            <a:rPr lang="en-US" sz="2000" dirty="0"/>
            <a:t>Understand and compare  the </a:t>
          </a:r>
          <a:r>
            <a:rPr lang="en-US" sz="2000" b="1" u="sng" dirty="0"/>
            <a:t>characteristics</a:t>
          </a:r>
          <a:r>
            <a:rPr lang="en-US" sz="2000" dirty="0"/>
            <a:t> and </a:t>
          </a:r>
          <a:r>
            <a:rPr lang="en-US" sz="2000" b="1" u="sng" dirty="0"/>
            <a:t>operation</a:t>
          </a:r>
          <a:r>
            <a:rPr lang="en-US" sz="2000" dirty="0"/>
            <a:t> of electronic devices  </a:t>
          </a:r>
        </a:p>
      </dgm:t>
    </dgm:pt>
    <dgm:pt modelId="{2BF0B826-F25B-4D6A-88D5-EB1EFF4FBFBD}" type="parTrans" cxnId="{B6C75E11-A505-4A62-B0DB-CDF34D595EAD}">
      <dgm:prSet/>
      <dgm:spPr/>
      <dgm:t>
        <a:bodyPr/>
        <a:lstStyle/>
        <a:p>
          <a:endParaRPr lang="en-US"/>
        </a:p>
      </dgm:t>
    </dgm:pt>
    <dgm:pt modelId="{00F55D29-4054-4B4D-A228-DB8511A64BC4}" type="sibTrans" cxnId="{B6C75E11-A505-4A62-B0DB-CDF34D595EAD}">
      <dgm:prSet/>
      <dgm:spPr/>
      <dgm:t>
        <a:bodyPr/>
        <a:lstStyle/>
        <a:p>
          <a:endParaRPr lang="en-US"/>
        </a:p>
      </dgm:t>
    </dgm:pt>
    <dgm:pt modelId="{0B48FCAB-CACE-4CE4-8067-2734B1551C6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u="none" dirty="0"/>
            <a:t>CO2</a:t>
          </a:r>
        </a:p>
        <a:p>
          <a:pPr>
            <a:lnSpc>
              <a:spcPct val="100000"/>
            </a:lnSpc>
          </a:pPr>
          <a:r>
            <a:rPr lang="en-US" sz="2000" b="1" u="sng" dirty="0"/>
            <a:t>Analyze electronic circuits</a:t>
          </a:r>
          <a:r>
            <a:rPr lang="en-US" sz="2000" dirty="0"/>
            <a:t> made from these devices</a:t>
          </a:r>
        </a:p>
      </dgm:t>
    </dgm:pt>
    <dgm:pt modelId="{8CCD7C86-937F-4EF9-9ABD-37331E7E577A}" type="parTrans" cxnId="{A7319029-C704-42FC-A0BD-2CB57AA194B9}">
      <dgm:prSet/>
      <dgm:spPr/>
      <dgm:t>
        <a:bodyPr/>
        <a:lstStyle/>
        <a:p>
          <a:endParaRPr lang="en-US"/>
        </a:p>
      </dgm:t>
    </dgm:pt>
    <dgm:pt modelId="{FCDC9555-D2B1-4373-BCE0-3DAFA1C104D5}" type="sibTrans" cxnId="{A7319029-C704-42FC-A0BD-2CB57AA194B9}">
      <dgm:prSet/>
      <dgm:spPr/>
      <dgm:t>
        <a:bodyPr/>
        <a:lstStyle/>
        <a:p>
          <a:endParaRPr lang="en-US"/>
        </a:p>
      </dgm:t>
    </dgm:pt>
    <dgm:pt modelId="{52273408-0BAC-4A67-9E3E-FC34996AC94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CO3</a:t>
          </a:r>
        </a:p>
        <a:p>
          <a:pPr>
            <a:lnSpc>
              <a:spcPct val="100000"/>
            </a:lnSpc>
          </a:pPr>
          <a:r>
            <a:rPr lang="en-US" sz="2000" b="1" u="sng" dirty="0"/>
            <a:t>Design various electronic circuits</a:t>
          </a:r>
          <a:r>
            <a:rPr lang="en-US" sz="2000" dirty="0"/>
            <a:t>  for power-generation and analog signal-processing applications. </a:t>
          </a:r>
        </a:p>
      </dgm:t>
    </dgm:pt>
    <dgm:pt modelId="{281989F2-2A05-4D5F-A509-EC70F37AE187}" type="parTrans" cxnId="{1D43ED38-728A-4034-B489-26E8670F87AB}">
      <dgm:prSet/>
      <dgm:spPr/>
      <dgm:t>
        <a:bodyPr/>
        <a:lstStyle/>
        <a:p>
          <a:endParaRPr lang="en-US"/>
        </a:p>
      </dgm:t>
    </dgm:pt>
    <dgm:pt modelId="{384B7E4A-AC97-4D5E-AB42-996C7E2C73CD}" type="sibTrans" cxnId="{1D43ED38-728A-4034-B489-26E8670F87AB}">
      <dgm:prSet/>
      <dgm:spPr/>
      <dgm:t>
        <a:bodyPr/>
        <a:lstStyle/>
        <a:p>
          <a:endParaRPr lang="en-US"/>
        </a:p>
      </dgm:t>
    </dgm:pt>
    <dgm:pt modelId="{902D4EBB-725D-4ADB-B96A-B39F8E067FF7}" type="pres">
      <dgm:prSet presAssocID="{17C91994-6278-4338-9685-C6A6D4BB70A0}" presName="root" presStyleCnt="0">
        <dgm:presLayoutVars>
          <dgm:dir/>
          <dgm:resizeHandles val="exact"/>
        </dgm:presLayoutVars>
      </dgm:prSet>
      <dgm:spPr/>
    </dgm:pt>
    <dgm:pt modelId="{69AD22C8-6347-4814-814B-73BD9F5603E4}" type="pres">
      <dgm:prSet presAssocID="{A2BB9A53-7854-4C3F-94CA-DF834D897033}" presName="compNode" presStyleCnt="0"/>
      <dgm:spPr/>
    </dgm:pt>
    <dgm:pt modelId="{9FA9653F-1682-494F-A28D-B34719608134}" type="pres">
      <dgm:prSet presAssocID="{A2BB9A53-7854-4C3F-94CA-DF834D89703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sic Shapes with solid fill"/>
        </a:ext>
      </dgm:extLst>
    </dgm:pt>
    <dgm:pt modelId="{6DBB27FD-8371-4FCF-9173-A87A53876AFB}" type="pres">
      <dgm:prSet presAssocID="{A2BB9A53-7854-4C3F-94CA-DF834D897033}" presName="spaceRect" presStyleCnt="0"/>
      <dgm:spPr/>
    </dgm:pt>
    <dgm:pt modelId="{958003C4-202B-41D2-B88C-3AEF0A8E07B7}" type="pres">
      <dgm:prSet presAssocID="{A2BB9A53-7854-4C3F-94CA-DF834D897033}" presName="textRect" presStyleLbl="revTx" presStyleIdx="0" presStyleCnt="3">
        <dgm:presLayoutVars>
          <dgm:chMax val="1"/>
          <dgm:chPref val="1"/>
        </dgm:presLayoutVars>
      </dgm:prSet>
      <dgm:spPr/>
    </dgm:pt>
    <dgm:pt modelId="{6B0726F4-1008-46FF-9719-08796CCD4F4C}" type="pres">
      <dgm:prSet presAssocID="{00F55D29-4054-4B4D-A228-DB8511A64BC4}" presName="sibTrans" presStyleCnt="0"/>
      <dgm:spPr/>
    </dgm:pt>
    <dgm:pt modelId="{7BD2017A-E4D3-4966-97B9-EC51F481A179}" type="pres">
      <dgm:prSet presAssocID="{0B48FCAB-CACE-4CE4-8067-2734B1551C60}" presName="compNode" presStyleCnt="0"/>
      <dgm:spPr/>
    </dgm:pt>
    <dgm:pt modelId="{131AB777-88F8-48D9-8E66-850009AEC75C}" type="pres">
      <dgm:prSet presAssocID="{0B48FCAB-CACE-4CE4-8067-2734B1551C6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eft Brain with solid fill"/>
        </a:ext>
      </dgm:extLst>
    </dgm:pt>
    <dgm:pt modelId="{9AD0CB54-941B-43DF-859E-258D8B7E1DCB}" type="pres">
      <dgm:prSet presAssocID="{0B48FCAB-CACE-4CE4-8067-2734B1551C60}" presName="spaceRect" presStyleCnt="0"/>
      <dgm:spPr/>
    </dgm:pt>
    <dgm:pt modelId="{E2B9D8D3-6DAE-4B27-A40F-1C7A2C6F79F1}" type="pres">
      <dgm:prSet presAssocID="{0B48FCAB-CACE-4CE4-8067-2734B1551C60}" presName="textRect" presStyleLbl="revTx" presStyleIdx="1" presStyleCnt="3" custScaleY="77091">
        <dgm:presLayoutVars>
          <dgm:chMax val="1"/>
          <dgm:chPref val="1"/>
        </dgm:presLayoutVars>
      </dgm:prSet>
      <dgm:spPr/>
    </dgm:pt>
    <dgm:pt modelId="{D434A2E6-76CB-48CB-B60F-C1599C6DF6B1}" type="pres">
      <dgm:prSet presAssocID="{FCDC9555-D2B1-4373-BCE0-3DAFA1C104D5}" presName="sibTrans" presStyleCnt="0"/>
      <dgm:spPr/>
    </dgm:pt>
    <dgm:pt modelId="{78B11EC8-54BE-4310-B091-4AA0B2623E8D}" type="pres">
      <dgm:prSet presAssocID="{52273408-0BAC-4A67-9E3E-FC34996AC947}" presName="compNode" presStyleCnt="0"/>
      <dgm:spPr/>
    </dgm:pt>
    <dgm:pt modelId="{EB4A6770-66B4-41A3-8069-31A311DD86B7}" type="pres">
      <dgm:prSet presAssocID="{52273408-0BAC-4A67-9E3E-FC34996AC94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 with solid fill"/>
        </a:ext>
      </dgm:extLst>
    </dgm:pt>
    <dgm:pt modelId="{FD344F96-6EDD-4A31-BC79-C28105BE67B0}" type="pres">
      <dgm:prSet presAssocID="{52273408-0BAC-4A67-9E3E-FC34996AC947}" presName="spaceRect" presStyleCnt="0"/>
      <dgm:spPr/>
    </dgm:pt>
    <dgm:pt modelId="{B04E8451-FDCD-4E84-8CB9-A3F104A722E6}" type="pres">
      <dgm:prSet presAssocID="{52273408-0BAC-4A67-9E3E-FC34996AC947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E6E68F10-1E59-4587-9FB8-3B8F1D193CA1}" type="presOf" srcId="{A2BB9A53-7854-4C3F-94CA-DF834D897033}" destId="{958003C4-202B-41D2-B88C-3AEF0A8E07B7}" srcOrd="0" destOrd="0" presId="urn:microsoft.com/office/officeart/2018/2/layout/IconLabelList"/>
    <dgm:cxn modelId="{B6C75E11-A505-4A62-B0DB-CDF34D595EAD}" srcId="{17C91994-6278-4338-9685-C6A6D4BB70A0}" destId="{A2BB9A53-7854-4C3F-94CA-DF834D897033}" srcOrd="0" destOrd="0" parTransId="{2BF0B826-F25B-4D6A-88D5-EB1EFF4FBFBD}" sibTransId="{00F55D29-4054-4B4D-A228-DB8511A64BC4}"/>
    <dgm:cxn modelId="{943BBA12-AC41-4C3F-8B2C-523F0DD1C52A}" type="presOf" srcId="{52273408-0BAC-4A67-9E3E-FC34996AC947}" destId="{B04E8451-FDCD-4E84-8CB9-A3F104A722E6}" srcOrd="0" destOrd="0" presId="urn:microsoft.com/office/officeart/2018/2/layout/IconLabelList"/>
    <dgm:cxn modelId="{325ED818-ECC9-4409-9B08-926ED8169362}" type="presOf" srcId="{0B48FCAB-CACE-4CE4-8067-2734B1551C60}" destId="{E2B9D8D3-6DAE-4B27-A40F-1C7A2C6F79F1}" srcOrd="0" destOrd="0" presId="urn:microsoft.com/office/officeart/2018/2/layout/IconLabelList"/>
    <dgm:cxn modelId="{A7319029-C704-42FC-A0BD-2CB57AA194B9}" srcId="{17C91994-6278-4338-9685-C6A6D4BB70A0}" destId="{0B48FCAB-CACE-4CE4-8067-2734B1551C60}" srcOrd="1" destOrd="0" parTransId="{8CCD7C86-937F-4EF9-9ABD-37331E7E577A}" sibTransId="{FCDC9555-D2B1-4373-BCE0-3DAFA1C104D5}"/>
    <dgm:cxn modelId="{1D43ED38-728A-4034-B489-26E8670F87AB}" srcId="{17C91994-6278-4338-9685-C6A6D4BB70A0}" destId="{52273408-0BAC-4A67-9E3E-FC34996AC947}" srcOrd="2" destOrd="0" parTransId="{281989F2-2A05-4D5F-A509-EC70F37AE187}" sibTransId="{384B7E4A-AC97-4D5E-AB42-996C7E2C73CD}"/>
    <dgm:cxn modelId="{30E394C6-D017-4053-8D00-4BDC857AE346}" type="presOf" srcId="{17C91994-6278-4338-9685-C6A6D4BB70A0}" destId="{902D4EBB-725D-4ADB-B96A-B39F8E067FF7}" srcOrd="0" destOrd="0" presId="urn:microsoft.com/office/officeart/2018/2/layout/IconLabelList"/>
    <dgm:cxn modelId="{28C0D275-18AA-4006-8B82-E69C5995EA09}" type="presParOf" srcId="{902D4EBB-725D-4ADB-B96A-B39F8E067FF7}" destId="{69AD22C8-6347-4814-814B-73BD9F5603E4}" srcOrd="0" destOrd="0" presId="urn:microsoft.com/office/officeart/2018/2/layout/IconLabelList"/>
    <dgm:cxn modelId="{7D72B79F-613F-4156-95CA-FEF89DD1A71A}" type="presParOf" srcId="{69AD22C8-6347-4814-814B-73BD9F5603E4}" destId="{9FA9653F-1682-494F-A28D-B34719608134}" srcOrd="0" destOrd="0" presId="urn:microsoft.com/office/officeart/2018/2/layout/IconLabelList"/>
    <dgm:cxn modelId="{88386EB4-B79C-465D-BD0C-325DB2381234}" type="presParOf" srcId="{69AD22C8-6347-4814-814B-73BD9F5603E4}" destId="{6DBB27FD-8371-4FCF-9173-A87A53876AFB}" srcOrd="1" destOrd="0" presId="urn:microsoft.com/office/officeart/2018/2/layout/IconLabelList"/>
    <dgm:cxn modelId="{F1438679-9E77-43A6-AED1-6FFFE35875B5}" type="presParOf" srcId="{69AD22C8-6347-4814-814B-73BD9F5603E4}" destId="{958003C4-202B-41D2-B88C-3AEF0A8E07B7}" srcOrd="2" destOrd="0" presId="urn:microsoft.com/office/officeart/2018/2/layout/IconLabelList"/>
    <dgm:cxn modelId="{C3BE2D91-57FD-491A-B720-7740BD389D5E}" type="presParOf" srcId="{902D4EBB-725D-4ADB-B96A-B39F8E067FF7}" destId="{6B0726F4-1008-46FF-9719-08796CCD4F4C}" srcOrd="1" destOrd="0" presId="urn:microsoft.com/office/officeart/2018/2/layout/IconLabelList"/>
    <dgm:cxn modelId="{A26FB049-E89F-4FC9-9725-8E7082B12320}" type="presParOf" srcId="{902D4EBB-725D-4ADB-B96A-B39F8E067FF7}" destId="{7BD2017A-E4D3-4966-97B9-EC51F481A179}" srcOrd="2" destOrd="0" presId="urn:microsoft.com/office/officeart/2018/2/layout/IconLabelList"/>
    <dgm:cxn modelId="{70154ACA-4F8D-44DE-A1C2-9AB9B95D8993}" type="presParOf" srcId="{7BD2017A-E4D3-4966-97B9-EC51F481A179}" destId="{131AB777-88F8-48D9-8E66-850009AEC75C}" srcOrd="0" destOrd="0" presId="urn:microsoft.com/office/officeart/2018/2/layout/IconLabelList"/>
    <dgm:cxn modelId="{B80C10CB-E0F0-4B8F-A44A-99A3979DD527}" type="presParOf" srcId="{7BD2017A-E4D3-4966-97B9-EC51F481A179}" destId="{9AD0CB54-941B-43DF-859E-258D8B7E1DCB}" srcOrd="1" destOrd="0" presId="urn:microsoft.com/office/officeart/2018/2/layout/IconLabelList"/>
    <dgm:cxn modelId="{368F6ACF-B10E-42AD-A891-218728A5230C}" type="presParOf" srcId="{7BD2017A-E4D3-4966-97B9-EC51F481A179}" destId="{E2B9D8D3-6DAE-4B27-A40F-1C7A2C6F79F1}" srcOrd="2" destOrd="0" presId="urn:microsoft.com/office/officeart/2018/2/layout/IconLabelList"/>
    <dgm:cxn modelId="{F64AE4CB-BFBE-4E40-A1AC-B5639E598A98}" type="presParOf" srcId="{902D4EBB-725D-4ADB-B96A-B39F8E067FF7}" destId="{D434A2E6-76CB-48CB-B60F-C1599C6DF6B1}" srcOrd="3" destOrd="0" presId="urn:microsoft.com/office/officeart/2018/2/layout/IconLabelList"/>
    <dgm:cxn modelId="{18183743-2B00-42C3-8E5F-1E85FCBA7602}" type="presParOf" srcId="{902D4EBB-725D-4ADB-B96A-B39F8E067FF7}" destId="{78B11EC8-54BE-4310-B091-4AA0B2623E8D}" srcOrd="4" destOrd="0" presId="urn:microsoft.com/office/officeart/2018/2/layout/IconLabelList"/>
    <dgm:cxn modelId="{04F6464E-00B2-4960-A926-2FEF983CBE42}" type="presParOf" srcId="{78B11EC8-54BE-4310-B091-4AA0B2623E8D}" destId="{EB4A6770-66B4-41A3-8069-31A311DD86B7}" srcOrd="0" destOrd="0" presId="urn:microsoft.com/office/officeart/2018/2/layout/IconLabelList"/>
    <dgm:cxn modelId="{B757740D-20FC-4B8B-AF45-C214F5155376}" type="presParOf" srcId="{78B11EC8-54BE-4310-B091-4AA0B2623E8D}" destId="{FD344F96-6EDD-4A31-BC79-C28105BE67B0}" srcOrd="1" destOrd="0" presId="urn:microsoft.com/office/officeart/2018/2/layout/IconLabelList"/>
    <dgm:cxn modelId="{BFE3CF93-1F03-4EC1-ACC4-FF0E8E0B0372}" type="presParOf" srcId="{78B11EC8-54BE-4310-B091-4AA0B2623E8D}" destId="{B04E8451-FDCD-4E84-8CB9-A3F104A722E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A9653F-1682-494F-A28D-B34719608134}">
      <dsp:nvSpPr>
        <dsp:cNvPr id="0" name=""/>
        <dsp:cNvSpPr/>
      </dsp:nvSpPr>
      <dsp:spPr>
        <a:xfrm>
          <a:off x="1354797" y="1499823"/>
          <a:ext cx="1553699" cy="155369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8003C4-202B-41D2-B88C-3AEF0A8E07B7}">
      <dsp:nvSpPr>
        <dsp:cNvPr id="0" name=""/>
        <dsp:cNvSpPr/>
      </dsp:nvSpPr>
      <dsp:spPr>
        <a:xfrm>
          <a:off x="405314" y="3454769"/>
          <a:ext cx="3452665" cy="572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u="none" strike="noStrike" kern="1200" dirty="0">
              <a:solidFill>
                <a:srgbClr val="000000"/>
              </a:solidFill>
              <a:effectLst/>
              <a:latin typeface="Arial" panose="020B0604020202020204" pitchFamily="34" charset="0"/>
            </a:rPr>
            <a:t>Write down important information. </a:t>
          </a:r>
          <a:r>
            <a:rPr lang="en-US" sz="2000" b="1" i="0" u="none" strike="noStrike" kern="1200" dirty="0">
              <a:solidFill>
                <a:srgbClr val="000000"/>
              </a:solidFill>
              <a:effectLst/>
              <a:latin typeface="Arial" panose="020B0604020202020204" pitchFamily="34" charset="0"/>
            </a:rPr>
            <a:t>(See) </a:t>
          </a:r>
          <a:endParaRPr lang="en-US" sz="2000" b="1" kern="1200" dirty="0"/>
        </a:p>
      </dsp:txBody>
      <dsp:txXfrm>
        <a:off x="405314" y="3454769"/>
        <a:ext cx="3452665" cy="572400"/>
      </dsp:txXfrm>
    </dsp:sp>
    <dsp:sp modelId="{131AB777-88F8-48D9-8E66-850009AEC75C}">
      <dsp:nvSpPr>
        <dsp:cNvPr id="0" name=""/>
        <dsp:cNvSpPr/>
      </dsp:nvSpPr>
      <dsp:spPr>
        <a:xfrm>
          <a:off x="5411678" y="1532606"/>
          <a:ext cx="1553699" cy="1553699"/>
        </a:xfrm>
        <a:prstGeom prst="rect">
          <a:avLst/>
        </a:prstGeom>
        <a:blipFill>
          <a:blip xmlns:r="http://schemas.openxmlformats.org/officeDocument/2006/relationships" r:embed="rId3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B9D8D3-6DAE-4B27-A40F-1C7A2C6F79F1}">
      <dsp:nvSpPr>
        <dsp:cNvPr id="0" name=""/>
        <dsp:cNvSpPr/>
      </dsp:nvSpPr>
      <dsp:spPr>
        <a:xfrm>
          <a:off x="4462195" y="3553118"/>
          <a:ext cx="3452665" cy="4412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u="none" kern="1200" dirty="0"/>
            <a:t>Visualize - Draw - doodle - interact </a:t>
          </a:r>
          <a:r>
            <a:rPr lang="en-US" sz="2000" b="1" u="none" kern="1200" dirty="0"/>
            <a:t>(Imagine)</a:t>
          </a:r>
          <a:endParaRPr lang="en-US" sz="2000" b="1" kern="1200" dirty="0"/>
        </a:p>
      </dsp:txBody>
      <dsp:txXfrm>
        <a:off x="4462195" y="3553118"/>
        <a:ext cx="3452665" cy="441269"/>
      </dsp:txXfrm>
    </dsp:sp>
    <dsp:sp modelId="{EB4A6770-66B4-41A3-8069-31A311DD86B7}">
      <dsp:nvSpPr>
        <dsp:cNvPr id="0" name=""/>
        <dsp:cNvSpPr/>
      </dsp:nvSpPr>
      <dsp:spPr>
        <a:xfrm>
          <a:off x="9468560" y="1499823"/>
          <a:ext cx="1553699" cy="1553699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4E8451-FDCD-4E84-8CB9-A3F104A722E6}">
      <dsp:nvSpPr>
        <dsp:cNvPr id="0" name=""/>
        <dsp:cNvSpPr/>
      </dsp:nvSpPr>
      <dsp:spPr>
        <a:xfrm>
          <a:off x="8519077" y="3454769"/>
          <a:ext cx="3452665" cy="572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u="none" strike="noStrike" kern="1200" dirty="0">
              <a:solidFill>
                <a:srgbClr val="000000"/>
              </a:solidFill>
              <a:effectLst/>
              <a:latin typeface="Arial" panose="020B0604020202020204" pitchFamily="34" charset="0"/>
            </a:rPr>
            <a:t>Think and solve. </a:t>
          </a:r>
          <a:r>
            <a:rPr lang="en-US" sz="2000" b="1" i="0" u="none" strike="noStrike" kern="1200" dirty="0">
              <a:solidFill>
                <a:srgbClr val="000000"/>
              </a:solidFill>
              <a:effectLst/>
              <a:latin typeface="Arial" panose="020B0604020202020204" pitchFamily="34" charset="0"/>
            </a:rPr>
            <a:t>(Act)</a:t>
          </a:r>
          <a:endParaRPr lang="en-US" sz="2000" b="1" kern="1200" dirty="0"/>
        </a:p>
      </dsp:txBody>
      <dsp:txXfrm>
        <a:off x="8519077" y="3454769"/>
        <a:ext cx="3452665" cy="5724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A9653F-1682-494F-A28D-B34719608134}">
      <dsp:nvSpPr>
        <dsp:cNvPr id="0" name=""/>
        <dsp:cNvSpPr/>
      </dsp:nvSpPr>
      <dsp:spPr>
        <a:xfrm>
          <a:off x="1354797" y="1495930"/>
          <a:ext cx="1553699" cy="155369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8003C4-202B-41D2-B88C-3AEF0A8E07B7}">
      <dsp:nvSpPr>
        <dsp:cNvPr id="0" name=""/>
        <dsp:cNvSpPr/>
      </dsp:nvSpPr>
      <dsp:spPr>
        <a:xfrm>
          <a:off x="405314" y="3455734"/>
          <a:ext cx="3452665" cy="5753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CO1 </a:t>
          </a:r>
        </a:p>
        <a:p>
          <a:pPr marL="0" lvl="0" indent="0" algn="just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Understand and compare  the </a:t>
          </a:r>
          <a:r>
            <a:rPr lang="en-US" sz="2000" b="1" u="sng" kern="1200" dirty="0"/>
            <a:t>characteristics</a:t>
          </a:r>
          <a:r>
            <a:rPr lang="en-US" sz="2000" kern="1200" dirty="0"/>
            <a:t> and </a:t>
          </a:r>
          <a:r>
            <a:rPr lang="en-US" sz="2000" b="1" u="sng" kern="1200" dirty="0"/>
            <a:t>operation</a:t>
          </a:r>
          <a:r>
            <a:rPr lang="en-US" sz="2000" kern="1200" dirty="0"/>
            <a:t> of electronic devices  </a:t>
          </a:r>
        </a:p>
      </dsp:txBody>
      <dsp:txXfrm>
        <a:off x="405314" y="3455734"/>
        <a:ext cx="3452665" cy="575329"/>
      </dsp:txXfrm>
    </dsp:sp>
    <dsp:sp modelId="{131AB777-88F8-48D9-8E66-850009AEC75C}">
      <dsp:nvSpPr>
        <dsp:cNvPr id="0" name=""/>
        <dsp:cNvSpPr/>
      </dsp:nvSpPr>
      <dsp:spPr>
        <a:xfrm>
          <a:off x="5411678" y="1528880"/>
          <a:ext cx="1553699" cy="155369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B9D8D3-6DAE-4B27-A40F-1C7A2C6F79F1}">
      <dsp:nvSpPr>
        <dsp:cNvPr id="0" name=""/>
        <dsp:cNvSpPr/>
      </dsp:nvSpPr>
      <dsp:spPr>
        <a:xfrm>
          <a:off x="4462195" y="3554585"/>
          <a:ext cx="3452665" cy="4435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u="none" kern="1200" dirty="0"/>
            <a:t>CO2</a:t>
          </a:r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u="sng" kern="1200" dirty="0"/>
            <a:t>Analyze electronic circuits</a:t>
          </a:r>
          <a:r>
            <a:rPr lang="en-US" sz="2000" kern="1200" dirty="0"/>
            <a:t> made from these devices</a:t>
          </a:r>
        </a:p>
      </dsp:txBody>
      <dsp:txXfrm>
        <a:off x="4462195" y="3554585"/>
        <a:ext cx="3452665" cy="443527"/>
      </dsp:txXfrm>
    </dsp:sp>
    <dsp:sp modelId="{EB4A6770-66B4-41A3-8069-31A311DD86B7}">
      <dsp:nvSpPr>
        <dsp:cNvPr id="0" name=""/>
        <dsp:cNvSpPr/>
      </dsp:nvSpPr>
      <dsp:spPr>
        <a:xfrm>
          <a:off x="9468560" y="1495930"/>
          <a:ext cx="1553699" cy="155369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4E8451-FDCD-4E84-8CB9-A3F104A722E6}">
      <dsp:nvSpPr>
        <dsp:cNvPr id="0" name=""/>
        <dsp:cNvSpPr/>
      </dsp:nvSpPr>
      <dsp:spPr>
        <a:xfrm>
          <a:off x="8519077" y="3455734"/>
          <a:ext cx="3452665" cy="5753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CO3</a:t>
          </a:r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u="sng" kern="1200" dirty="0"/>
            <a:t>Design various electronic circuits</a:t>
          </a:r>
          <a:r>
            <a:rPr lang="en-US" sz="2000" kern="1200" dirty="0"/>
            <a:t>  for power-generation and analog signal-processing applications. </a:t>
          </a:r>
        </a:p>
      </dsp:txBody>
      <dsp:txXfrm>
        <a:off x="8519077" y="3455734"/>
        <a:ext cx="3452665" cy="5753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70.png>
</file>

<file path=ppt/media/image28.jpeg>
</file>

<file path=ppt/media/image28.png>
</file>

<file path=ppt/media/image29.jpg>
</file>

<file path=ppt/media/image29.png>
</file>

<file path=ppt/media/image3.png>
</file>

<file path=ppt/media/image30.jpeg>
</file>

<file path=ppt/media/image31.jpg>
</file>

<file path=ppt/media/image32.png>
</file>

<file path=ppt/media/image33.jpg>
</file>

<file path=ppt/media/image34.jpeg>
</file>

<file path=ppt/media/image35.jpeg>
</file>

<file path=ppt/media/image36.jpeg>
</file>

<file path=ppt/media/image37.jpg>
</file>

<file path=ppt/media/image4.pn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78898AD-A801-DB34-C08B-6702C36A0225}"/>
              </a:ext>
            </a:extLst>
          </p:cNvPr>
          <p:cNvSpPr/>
          <p:nvPr userDrawn="1"/>
        </p:nvSpPr>
        <p:spPr>
          <a:xfrm>
            <a:off x="0" y="0"/>
            <a:ext cx="12182209" cy="685799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Electronics protoboard">
            <a:extLst>
              <a:ext uri="{FF2B5EF4-FFF2-40B4-BE49-F238E27FC236}">
                <a16:creationId xmlns:a16="http://schemas.microsoft.com/office/drawing/2014/main" id="{13C52E48-678B-3383-9A6E-33260E65A8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9000"/>
          </a:blip>
          <a:srcRect t="15730"/>
          <a:stretch/>
        </p:blipFill>
        <p:spPr>
          <a:xfrm>
            <a:off x="9791" y="10"/>
            <a:ext cx="12192001" cy="685799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92F5C9-F71A-8F9F-B405-05C5C99DDAFD}"/>
              </a:ext>
            </a:extLst>
          </p:cNvPr>
          <p:cNvSpPr txBox="1"/>
          <p:nvPr userDrawn="1"/>
        </p:nvSpPr>
        <p:spPr>
          <a:xfrm>
            <a:off x="640861" y="4863624"/>
            <a:ext cx="10900485" cy="14927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+mj-lt"/>
              </a:rPr>
              <a:t>Prepared By: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Shadman Shahid (SHD)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  <a:latin typeface="+mj-lt"/>
              </a:rPr>
              <a:t>Lecturer, Department of Computer Science and Engineering, School of Data and Sciences, BRAC University</a:t>
            </a:r>
          </a:p>
          <a:p>
            <a:pPr algn="ctr"/>
            <a:endParaRPr lang="en-US" sz="700" b="1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sz="2000" b="1" i="1" dirty="0">
                <a:solidFill>
                  <a:schemeClr val="bg1"/>
                </a:solidFill>
                <a:latin typeface="+mj-lt"/>
              </a:rPr>
              <a:t>Email: shadman9085@gmail.com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849F7EB-8F50-9EB6-7F05-AED3145AD365}"/>
              </a:ext>
            </a:extLst>
          </p:cNvPr>
          <p:cNvSpPr txBox="1">
            <a:spLocks/>
          </p:cNvSpPr>
          <p:nvPr userDrawn="1"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FFFFFF"/>
                </a:solidFill>
                <a:cs typeface="Calibri Light"/>
              </a:rPr>
              <a:t>CSE251: Electronic Devices and Circuits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dn.britannica.com/10/23610-050-6E34CF6B/portion-Difference-Engine-Charles-Babbage-logarithm-tables-1832.jpg" TargetMode="External"/><Relationship Id="rId2" Type="http://schemas.openxmlformats.org/officeDocument/2006/relationships/hyperlink" Target="https://www.cs.uah.edu/~rcoleman/Common/History/History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cs.uah.edu/~rcoleman/Common/History/Images/Pic48_IBMPC.jpg" TargetMode="External"/><Relationship Id="rId4" Type="http://schemas.openxmlformats.org/officeDocument/2006/relationships/hyperlink" Target="https://upload.wikimedia.org/wikipedia/commons/thumb/0/07/Harvard_Mark_I_Computer_-_Input-Output_Details.jpg/1200px-Harvard_Mark_I_Computer_-_Input-Output_Details.jpg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crownedcrest.deviantart.com/art/Intel-Core-2-duo-wallpaper-96719358" TargetMode="External"/><Relationship Id="rId13" Type="http://schemas.openxmlformats.org/officeDocument/2006/relationships/image" Target="../media/image28.png"/><Relationship Id="rId3" Type="http://schemas.openxmlformats.org/officeDocument/2006/relationships/hyperlink" Target="https://www.youtube.com/watch?v=4Jp46wSLMzc" TargetMode="External"/><Relationship Id="rId7" Type="http://schemas.openxmlformats.org/officeDocument/2006/relationships/image" Target="../media/image32.png"/><Relationship Id="rId12" Type="http://schemas.openxmlformats.org/officeDocument/2006/relationships/image" Target="../media/image270.pn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flickr.com/photos/marksze/4334569988" TargetMode="External"/><Relationship Id="rId11" Type="http://schemas.openxmlformats.org/officeDocument/2006/relationships/image" Target="../media/image34.jpeg"/><Relationship Id="rId5" Type="http://schemas.openxmlformats.org/officeDocument/2006/relationships/image" Target="../media/image31.jpg"/><Relationship Id="rId15" Type="http://schemas.openxmlformats.org/officeDocument/2006/relationships/image" Target="../media/image35.jpeg"/><Relationship Id="rId10" Type="http://schemas.openxmlformats.org/officeDocument/2006/relationships/hyperlink" Target="https://www.shopclues.com/intel-i3-530-2.93ghz-processor-1st-generation-with-intel-original-fan.html" TargetMode="External"/><Relationship Id="rId4" Type="http://schemas.openxmlformats.org/officeDocument/2006/relationships/image" Target="../media/image30.jpeg"/><Relationship Id="rId9" Type="http://schemas.openxmlformats.org/officeDocument/2006/relationships/image" Target="../media/image33.jpg"/><Relationship Id="rId1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nite.ai/moores-law/" TargetMode="External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superuser.com/questions/196143/where-exactly-l1-l2-and-l3-caches-located-in-computer" TargetMode="External"/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FU_YFpfDqqA&amp;ab_channel=Veritasium" TargetMode="External"/><Relationship Id="rId2" Type="http://schemas.openxmlformats.org/officeDocument/2006/relationships/hyperlink" Target="https://www.cs.uah.edu/~rcoleman/Common/History/History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visualcapitalist.com/visualizing-moores-law-in-action-1971-2019/" TargetMode="External"/><Relationship Id="rId4" Type="http://schemas.openxmlformats.org/officeDocument/2006/relationships/hyperlink" Target="https://roar.media/bangla/main/tech/global-chip-shortage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mailto:ext.shadman.shahid@bracu.ac.bd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dmULm8Vl3EE9Rp2ysQ4IAL5hgnoMjdJ6?usp=sharing" TargetMode="External"/><Relationship Id="rId2" Type="http://schemas.openxmlformats.org/officeDocument/2006/relationships/hyperlink" Target="https://drive.google.com/drive/folders/0ACbHtPiI1hyQUk9PVA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google.com/document/d/1APcg1ejB1h-AErDloe7KcE86TPFu5bWW3tvSMWqdWdw/edit?usp=sharing" TargetMode="External"/><Relationship Id="rId4" Type="http://schemas.openxmlformats.org/officeDocument/2006/relationships/hyperlink" Target="https://docs.google.com/document/d/1iIzMBa_K8ZF4yP8T3hMChx-f2bqVy9pvBhtI_IOPZMg/edit#heading=h.m2a0l5ds7zf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A930249-8242-4E2B-AF17-C018264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5BDD999-C5E1-4B3E-A710-768673819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5" name="Picture 4" descr="Electronics protoboard">
            <a:extLst>
              <a:ext uri="{FF2B5EF4-FFF2-40B4-BE49-F238E27FC236}">
                <a16:creationId xmlns:a16="http://schemas.microsoft.com/office/drawing/2014/main" id="{AB893D1C-A353-AE1C-AFC0-12C4379FAC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5730"/>
          <a:stretch/>
        </p:blipFill>
        <p:spPr>
          <a:xfrm>
            <a:off x="9791" y="10"/>
            <a:ext cx="12192001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198181" y="1122363"/>
            <a:ext cx="9795637" cy="2220775"/>
          </a:xfrm>
        </p:spPr>
        <p:txBody>
          <a:bodyPr>
            <a:normAutofit/>
          </a:bodyPr>
          <a:lstStyle/>
          <a:p>
            <a:pPr algn="ctr"/>
            <a:r>
              <a:rPr lang="en-US" sz="5200" b="1" dirty="0">
                <a:solidFill>
                  <a:srgbClr val="FFFFFF"/>
                </a:solidFill>
                <a:cs typeface="Calibri Light"/>
              </a:rPr>
              <a:t>CSE251: Electronic Devices and Circuits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8181" y="3514853"/>
            <a:ext cx="9795637" cy="149271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"/>
              </a:rPr>
              <a:t>Lecture 0</a:t>
            </a:r>
            <a:endParaRPr lang="en-US" dirty="0">
              <a:solidFill>
                <a:srgbClr val="FFFFFF"/>
              </a:solidFill>
              <a:cs typeface="Calibri"/>
            </a:endParaRPr>
          </a:p>
          <a:p>
            <a:r>
              <a:rPr lang="en-US" dirty="0">
                <a:solidFill>
                  <a:srgbClr val="FFFFFF"/>
                </a:solidFill>
                <a:cs typeface="Calibri"/>
              </a:rPr>
              <a:t>Introduction to Electronic Devices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52F205-B265-DBFA-75F5-F70BCB0D0995}"/>
              </a:ext>
            </a:extLst>
          </p:cNvPr>
          <p:cNvSpPr txBox="1"/>
          <p:nvPr/>
        </p:nvSpPr>
        <p:spPr>
          <a:xfrm>
            <a:off x="655547" y="5266476"/>
            <a:ext cx="10900485" cy="14927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+mj-lt"/>
              </a:rPr>
              <a:t>Prepared By: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Shadman Shahid (SHD)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  <a:latin typeface="+mj-lt"/>
              </a:rPr>
              <a:t>Lecturer, Department of Computer Science and Engineering, School of Data and Sciences, BRAC University</a:t>
            </a:r>
          </a:p>
          <a:p>
            <a:pPr algn="ctr"/>
            <a:endParaRPr lang="en-US" sz="700" b="1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sz="2000" b="1" i="1" dirty="0">
                <a:solidFill>
                  <a:schemeClr val="bg1"/>
                </a:solidFill>
                <a:latin typeface="+mj-lt"/>
              </a:rPr>
              <a:t>Email: shadman9085@gmail.com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70862-8707-20B5-6D84-9BCB09738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How to approach CSE251?</a:t>
            </a:r>
            <a:endParaRPr lang="en-US" dirty="0"/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B7815580-5B28-4C64-3BAB-A5E8E8D780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656678"/>
              </p:ext>
            </p:extLst>
          </p:nvPr>
        </p:nvGraphicFramePr>
        <p:xfrm>
          <a:off x="-92529" y="852136"/>
          <a:ext cx="12377057" cy="55269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46997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qr code with a white background&#10;&#10;Description automatically generated">
            <a:extLst>
              <a:ext uri="{FF2B5EF4-FFF2-40B4-BE49-F238E27FC236}">
                <a16:creationId xmlns:a16="http://schemas.microsoft.com/office/drawing/2014/main" id="{338D943F-C173-7FE0-0E14-84FFCED507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735734"/>
            <a:ext cx="4351338" cy="435133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499D7F5-6359-2FF5-4F42-F9833E666EC5}"/>
              </a:ext>
            </a:extLst>
          </p:cNvPr>
          <p:cNvSpPr txBox="1"/>
          <p:nvPr/>
        </p:nvSpPr>
        <p:spPr>
          <a:xfrm>
            <a:off x="4518869" y="5087072"/>
            <a:ext cx="31542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First Day Survey</a:t>
            </a:r>
          </a:p>
        </p:txBody>
      </p:sp>
    </p:spTree>
    <p:extLst>
      <p:ext uri="{BB962C8B-B14F-4D97-AF65-F5344CB8AC3E}">
        <p14:creationId xmlns:p14="http://schemas.microsoft.com/office/powerpoint/2010/main" val="3369932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1E6331-FCCB-C7D2-E73B-5B9969057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158296"/>
            <a:ext cx="4840010" cy="1219477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Course outline</a:t>
            </a:r>
            <a:endParaRPr lang="en-US" dirty="0"/>
          </a:p>
        </p:txBody>
      </p:sp>
      <p:pic>
        <p:nvPicPr>
          <p:cNvPr id="7" name="Picture 6" descr="Electronics protoboard">
            <a:extLst>
              <a:ext uri="{FF2B5EF4-FFF2-40B4-BE49-F238E27FC236}">
                <a16:creationId xmlns:a16="http://schemas.microsoft.com/office/drawing/2014/main" id="{61D81412-20DE-8183-9968-16B97870E4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553" b="-3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6A827-0238-8918-2686-42EBD0E00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1216679"/>
            <a:ext cx="4840010" cy="4795635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cs typeface="Calibri"/>
              </a:rPr>
              <a:t>Basically, study </a:t>
            </a:r>
            <a:r>
              <a:rPr lang="en-US" sz="2000" b="1" dirty="0">
                <a:cs typeface="Calibri"/>
              </a:rPr>
              <a:t>four types</a:t>
            </a:r>
            <a:r>
              <a:rPr lang="en-US" sz="2000" dirty="0">
                <a:cs typeface="Calibri"/>
              </a:rPr>
              <a:t> of devices. (</a:t>
            </a:r>
            <a:r>
              <a:rPr lang="en-US" sz="2000" dirty="0">
                <a:ea typeface="+mn-lt"/>
                <a:cs typeface="+mn-lt"/>
              </a:rPr>
              <a:t>Application centric usage)</a:t>
            </a:r>
            <a:endParaRPr lang="en-US" dirty="0">
              <a:cs typeface="Calibri" panose="020F0502020204030204"/>
            </a:endParaRPr>
          </a:p>
          <a:p>
            <a:pPr lvl="1">
              <a:lnSpc>
                <a:spcPct val="120000"/>
              </a:lnSpc>
              <a:spcBef>
                <a:spcPts val="100"/>
              </a:spcBef>
            </a:pPr>
            <a:r>
              <a:rPr lang="en-US" sz="2800" dirty="0">
                <a:solidFill>
                  <a:schemeClr val="accent6">
                    <a:lumMod val="75000"/>
                  </a:schemeClr>
                </a:solidFill>
                <a:cs typeface="Calibri"/>
              </a:rPr>
              <a:t>OP-AMP</a:t>
            </a:r>
          </a:p>
          <a:p>
            <a:pPr lvl="1">
              <a:lnSpc>
                <a:spcPct val="300000"/>
              </a:lnSpc>
            </a:pPr>
            <a:r>
              <a:rPr lang="en-US" sz="2800" dirty="0">
                <a:cs typeface="Calibri"/>
              </a:rPr>
              <a:t>Diodes</a:t>
            </a:r>
          </a:p>
          <a:p>
            <a:pPr lvl="1">
              <a:lnSpc>
                <a:spcPct val="300000"/>
              </a:lnSpc>
            </a:pPr>
            <a:r>
              <a:rPr lang="en-US" sz="2800" dirty="0">
                <a:cs typeface="Calibri"/>
              </a:rPr>
              <a:t>MOSFET</a:t>
            </a:r>
          </a:p>
          <a:p>
            <a:pPr lvl="1">
              <a:lnSpc>
                <a:spcPct val="500000"/>
              </a:lnSpc>
              <a:spcBef>
                <a:spcPts val="700"/>
              </a:spcBef>
            </a:pPr>
            <a:r>
              <a:rPr lang="en-US" sz="2800" dirty="0">
                <a:cs typeface="Calibri"/>
              </a:rPr>
              <a:t>BJT</a:t>
            </a:r>
            <a:endParaRPr lang="en-US" sz="2000" dirty="0">
              <a:cs typeface="Calibri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0AD1ACF-B52A-E7E4-713E-A9041DE94ECD}"/>
              </a:ext>
            </a:extLst>
          </p:cNvPr>
          <p:cNvSpPr txBox="1">
            <a:spLocks/>
          </p:cNvSpPr>
          <p:nvPr/>
        </p:nvSpPr>
        <p:spPr>
          <a:xfrm>
            <a:off x="6215743" y="1825625"/>
            <a:ext cx="5593256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cs typeface="Calibri"/>
            </a:endParaRPr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02D2B9E3-AFA0-9DF8-50CC-64F736F9A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0050" y="1544653"/>
            <a:ext cx="1122146" cy="1284857"/>
          </a:xfrm>
          <a:prstGeom prst="rect">
            <a:avLst/>
          </a:prstGeom>
        </p:spPr>
      </p:pic>
      <p:pic>
        <p:nvPicPr>
          <p:cNvPr id="8" name="Picture 8" descr="Shape, icon&#10;&#10;Description automatically generated">
            <a:extLst>
              <a:ext uri="{FF2B5EF4-FFF2-40B4-BE49-F238E27FC236}">
                <a16:creationId xmlns:a16="http://schemas.microsoft.com/office/drawing/2014/main" id="{307CD256-1982-51D5-3E87-749B5335E9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1797" y="2752877"/>
            <a:ext cx="779070" cy="312245"/>
          </a:xfrm>
          <a:prstGeom prst="rect">
            <a:avLst/>
          </a:prstGeom>
        </p:spPr>
      </p:pic>
      <p:pic>
        <p:nvPicPr>
          <p:cNvPr id="9" name="Picture 9" descr="Diagram&#10;&#10;Description automatically generated">
            <a:extLst>
              <a:ext uri="{FF2B5EF4-FFF2-40B4-BE49-F238E27FC236}">
                <a16:creationId xmlns:a16="http://schemas.microsoft.com/office/drawing/2014/main" id="{3BFD62F7-F352-153C-F26F-5345FE206E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6140" y="3145385"/>
            <a:ext cx="1666875" cy="1895475"/>
          </a:xfrm>
          <a:prstGeom prst="rect">
            <a:avLst/>
          </a:prstGeom>
        </p:spPr>
      </p:pic>
      <p:pic>
        <p:nvPicPr>
          <p:cNvPr id="10" name="Picture 11" descr="Diagram&#10;&#10;Description automatically generated">
            <a:extLst>
              <a:ext uri="{FF2B5EF4-FFF2-40B4-BE49-F238E27FC236}">
                <a16:creationId xmlns:a16="http://schemas.microsoft.com/office/drawing/2014/main" id="{2B85FB63-373B-8DC4-28E6-709495DF2E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17728" y="4982506"/>
            <a:ext cx="2460171" cy="11100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4AFEAC4-A411-8640-9636-5159565ED82F}"/>
              </a:ext>
            </a:extLst>
          </p:cNvPr>
          <p:cNvSpPr txBox="1"/>
          <p:nvPr/>
        </p:nvSpPr>
        <p:spPr>
          <a:xfrm>
            <a:off x="6560491" y="6203292"/>
            <a:ext cx="53476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Application: </a:t>
            </a:r>
            <a:r>
              <a:rPr lang="en-US" sz="2400" b="1" dirty="0">
                <a:solidFill>
                  <a:srgbClr val="FF0000"/>
                </a:solidFill>
              </a:rPr>
              <a:t>Amplification</a:t>
            </a:r>
            <a:r>
              <a:rPr lang="en-US" sz="2400" dirty="0"/>
              <a:t> and </a:t>
            </a:r>
            <a:r>
              <a:rPr lang="en-US" sz="2400" b="1" dirty="0">
                <a:solidFill>
                  <a:srgbClr val="FF0000"/>
                </a:solidFill>
              </a:rPr>
              <a:t>Switching</a:t>
            </a:r>
          </a:p>
        </p:txBody>
      </p:sp>
    </p:spTree>
    <p:extLst>
      <p:ext uri="{BB962C8B-B14F-4D97-AF65-F5344CB8AC3E}">
        <p14:creationId xmlns:p14="http://schemas.microsoft.com/office/powerpoint/2010/main" val="1249577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70862-8707-20B5-6D84-9BCB09738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Course Outcome</a:t>
            </a:r>
            <a:endParaRPr lang="en-US" dirty="0"/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B7815580-5B28-4C64-3BAB-A5E8E8D780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5934873"/>
              </p:ext>
            </p:extLst>
          </p:nvPr>
        </p:nvGraphicFramePr>
        <p:xfrm>
          <a:off x="-92529" y="541585"/>
          <a:ext cx="12377057" cy="55269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030599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72E85-66D3-5CE7-09EA-F7647EDFC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A list of applications (non-exhaustive)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91475-8829-0FBF-20D4-D9190FF87A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600" b="1" dirty="0">
                <a:solidFill>
                  <a:srgbClr val="FF0000"/>
                </a:solidFill>
                <a:ea typeface="+mn-lt"/>
                <a:cs typeface="+mn-lt"/>
              </a:rPr>
              <a:t>Switching</a:t>
            </a:r>
            <a:r>
              <a:rPr lang="en-US" sz="2600" dirty="0">
                <a:ea typeface="+mn-lt"/>
                <a:cs typeface="+mn-lt"/>
              </a:rPr>
              <a:t> </a:t>
            </a:r>
          </a:p>
          <a:p>
            <a:pPr lvl="1"/>
            <a:r>
              <a:rPr lang="en-US" sz="2200" dirty="0">
                <a:ea typeface="+mn-lt"/>
                <a:cs typeface="+mn-lt"/>
              </a:rPr>
              <a:t>Rectifiers</a:t>
            </a:r>
            <a:endParaRPr lang="en-US" dirty="0"/>
          </a:p>
          <a:p>
            <a:pPr lvl="1"/>
            <a:r>
              <a:rPr lang="en-US" sz="2200" dirty="0">
                <a:ea typeface="+mn-lt"/>
                <a:cs typeface="+mn-lt"/>
              </a:rPr>
              <a:t>Analog-to-digital (ADC) 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 sz="2200" dirty="0">
                <a:ea typeface="+mn-lt"/>
                <a:cs typeface="+mn-lt"/>
              </a:rPr>
              <a:t>Digital-to-analog conversion (DAC)</a:t>
            </a:r>
          </a:p>
          <a:p>
            <a:pPr lvl="1"/>
            <a:r>
              <a:rPr lang="en-US" sz="2200" dirty="0">
                <a:ea typeface="+mn-lt"/>
                <a:cs typeface="+mn-lt"/>
              </a:rPr>
              <a:t>Arithmetic operations on analog Signals, </a:t>
            </a:r>
            <a:r>
              <a:rPr lang="en-US" sz="2200" dirty="0" err="1">
                <a:ea typeface="+mn-lt"/>
                <a:cs typeface="+mn-lt"/>
              </a:rPr>
              <a:t>e.g</a:t>
            </a:r>
            <a:r>
              <a:rPr lang="en-US" sz="2200" dirty="0">
                <a:ea typeface="+mn-lt"/>
                <a:cs typeface="+mn-lt"/>
              </a:rPr>
              <a:t>, summing, subtracting, exponentiation and generating voltage waveforms of different shapes.</a:t>
            </a:r>
            <a:endParaRPr lang="en-US" sz="2200" dirty="0">
              <a:cs typeface="Calibri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r>
              <a:rPr lang="en-US" sz="2600" b="1" dirty="0">
                <a:solidFill>
                  <a:srgbClr val="FF0000"/>
                </a:solidFill>
                <a:ea typeface="+mn-lt"/>
                <a:cs typeface="+mn-lt"/>
              </a:rPr>
              <a:t>Amplification</a:t>
            </a:r>
          </a:p>
          <a:p>
            <a:pPr lvl="1"/>
            <a:r>
              <a:rPr lang="en-US" sz="2200" dirty="0">
                <a:ea typeface="+mn-lt"/>
                <a:cs typeface="+mn-lt"/>
              </a:rPr>
              <a:t>Regulators </a:t>
            </a:r>
          </a:p>
          <a:p>
            <a:pPr lvl="1"/>
            <a:r>
              <a:rPr lang="en-US" sz="2200" dirty="0">
                <a:ea typeface="+mn-lt"/>
                <a:cs typeface="+mn-lt"/>
              </a:rPr>
              <a:t>Small-signal Amplifiers</a:t>
            </a:r>
          </a:p>
          <a:p>
            <a:endParaRPr lang="en-US" sz="2200" b="1" dirty="0">
              <a:solidFill>
                <a:srgbClr val="FF0000"/>
              </a:solidFill>
              <a:ea typeface="+mn-lt"/>
              <a:cs typeface="+mn-lt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12227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8C1C18-AA82-85FD-F012-2EDD39D74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5346652" cy="1956841"/>
          </a:xfrm>
        </p:spPr>
        <p:txBody>
          <a:bodyPr anchor="b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Abstraction Levels</a:t>
            </a:r>
            <a:endParaRPr lang="en-US" sz="4800" dirty="0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Electronic circuit board">
            <a:extLst>
              <a:ext uri="{FF2B5EF4-FFF2-40B4-BE49-F238E27FC236}">
                <a16:creationId xmlns:a16="http://schemas.microsoft.com/office/drawing/2014/main" id="{E462E3E9-484E-EDCF-F732-DED905B02C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149" r="-3" b="-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7" name="Content Placeholder 8">
            <a:extLst>
              <a:ext uri="{FF2B5EF4-FFF2-40B4-BE49-F238E27FC236}">
                <a16:creationId xmlns:a16="http://schemas.microsoft.com/office/drawing/2014/main" id="{FFDC1925-34C7-547C-3497-6FE468723F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0080" y="2715557"/>
            <a:ext cx="4320109" cy="382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8658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8BA5F19-D5E1-4ECC-BEC2-DF7AEDFD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DDB897C0-CCDD-6F90-9307-B3332054F6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9137" y="258348"/>
            <a:ext cx="3943980" cy="5302847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0CC88A9-A661-4C48-866E-8734E511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1269336" cy="2008639"/>
          </a:xfrm>
          <a:custGeom>
            <a:avLst/>
            <a:gdLst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174645 w 11269336"/>
              <a:gd name="connsiteY140" fmla="*/ 2088358 h 2323145"/>
              <a:gd name="connsiteX141" fmla="*/ 5092476 w 11269336"/>
              <a:gd name="connsiteY141" fmla="*/ 2100737 h 2323145"/>
              <a:gd name="connsiteX142" fmla="*/ 5060738 w 11269336"/>
              <a:gd name="connsiteY142" fmla="*/ 2083274 h 2323145"/>
              <a:gd name="connsiteX143" fmla="*/ 4860988 w 11269336"/>
              <a:gd name="connsiteY143" fmla="*/ 2135698 h 2323145"/>
              <a:gd name="connsiteX144" fmla="*/ 4807902 w 11269336"/>
              <a:gd name="connsiteY144" fmla="*/ 2138894 h 2323145"/>
              <a:gd name="connsiteX145" fmla="*/ 4765388 w 11269336"/>
              <a:gd name="connsiteY145" fmla="*/ 2162525 h 2323145"/>
              <a:gd name="connsiteX146" fmla="*/ 4745033 w 11269336"/>
              <a:gd name="connsiteY146" fmla="*/ 2158859 h 2323145"/>
              <a:gd name="connsiteX147" fmla="*/ 4741475 w 11269336"/>
              <a:gd name="connsiteY147" fmla="*/ 2157998 h 2323145"/>
              <a:gd name="connsiteX148" fmla="*/ 4728247 w 11269336"/>
              <a:gd name="connsiteY148" fmla="*/ 2159526 h 2323145"/>
              <a:gd name="connsiteX149" fmla="*/ 4723263 w 11269336"/>
              <a:gd name="connsiteY149" fmla="*/ 2153742 h 2323145"/>
              <a:gd name="connsiteX150" fmla="*/ 4702453 w 11269336"/>
              <a:gd name="connsiteY150" fmla="*/ 2151586 h 2323145"/>
              <a:gd name="connsiteX151" fmla="*/ 4678455 w 11269336"/>
              <a:gd name="connsiteY151" fmla="*/ 2156131 h 2323145"/>
              <a:gd name="connsiteX152" fmla="*/ 4593061 w 11269336"/>
              <a:gd name="connsiteY152" fmla="*/ 2171597 h 2323145"/>
              <a:gd name="connsiteX153" fmla="*/ 4579902 w 11269336"/>
              <a:gd name="connsiteY153" fmla="*/ 2177927 h 2323145"/>
              <a:gd name="connsiteX154" fmla="*/ 4533444 w 11269336"/>
              <a:gd name="connsiteY154" fmla="*/ 2181200 h 2323145"/>
              <a:gd name="connsiteX155" fmla="*/ 4492832 w 11269336"/>
              <a:gd name="connsiteY155" fmla="*/ 2188033 h 2323145"/>
              <a:gd name="connsiteX156" fmla="*/ 4467257 w 11269336"/>
              <a:gd name="connsiteY156" fmla="*/ 2196121 h 2323145"/>
              <a:gd name="connsiteX157" fmla="*/ 4459937 w 11269336"/>
              <a:gd name="connsiteY157" fmla="*/ 2195182 h 2323145"/>
              <a:gd name="connsiteX158" fmla="*/ 4433312 w 11269336"/>
              <a:gd name="connsiteY158" fmla="*/ 2199004 h 2323145"/>
              <a:gd name="connsiteX159" fmla="*/ 4420601 w 11269336"/>
              <a:gd name="connsiteY159" fmla="*/ 2205158 h 2323145"/>
              <a:gd name="connsiteX160" fmla="*/ 4405765 w 11269336"/>
              <a:gd name="connsiteY160" fmla="*/ 2199902 h 2323145"/>
              <a:gd name="connsiteX161" fmla="*/ 4401354 w 11269336"/>
              <a:gd name="connsiteY161" fmla="*/ 2194745 h 2323145"/>
              <a:gd name="connsiteX162" fmla="*/ 4383151 w 11269336"/>
              <a:gd name="connsiteY162" fmla="*/ 2201140 h 2323145"/>
              <a:gd name="connsiteX163" fmla="*/ 4366646 w 11269336"/>
              <a:gd name="connsiteY163" fmla="*/ 2198564 h 2323145"/>
              <a:gd name="connsiteX164" fmla="*/ 4354009 w 11269336"/>
              <a:gd name="connsiteY164" fmla="*/ 2204984 h 2323145"/>
              <a:gd name="connsiteX165" fmla="*/ 4348284 w 11269336"/>
              <a:gd name="connsiteY165" fmla="*/ 2205270 h 2323145"/>
              <a:gd name="connsiteX166" fmla="*/ 4333906 w 11269336"/>
              <a:gd name="connsiteY166" fmla="*/ 2205251 h 2323145"/>
              <a:gd name="connsiteX167" fmla="*/ 4308819 w 11269336"/>
              <a:gd name="connsiteY167" fmla="*/ 2203822 h 2323145"/>
              <a:gd name="connsiteX168" fmla="*/ 4301210 w 11269336"/>
              <a:gd name="connsiteY168" fmla="*/ 2204456 h 2323145"/>
              <a:gd name="connsiteX169" fmla="*/ 4283095 w 11269336"/>
              <a:gd name="connsiteY169" fmla="*/ 2198177 h 2323145"/>
              <a:gd name="connsiteX170" fmla="*/ 4250119 w 11269336"/>
              <a:gd name="connsiteY170" fmla="*/ 2196342 h 2323145"/>
              <a:gd name="connsiteX171" fmla="*/ 4189203 w 11269336"/>
              <a:gd name="connsiteY171" fmla="*/ 2178994 h 2323145"/>
              <a:gd name="connsiteX172" fmla="*/ 4154035 w 11269336"/>
              <a:gd name="connsiteY172" fmla="*/ 2171950 h 2323145"/>
              <a:gd name="connsiteX173" fmla="*/ 4129569 w 11269336"/>
              <a:gd name="connsiteY173" fmla="*/ 2163850 h 2323145"/>
              <a:gd name="connsiteX174" fmla="*/ 4061250 w 11269336"/>
              <a:gd name="connsiteY174" fmla="*/ 2159236 h 2323145"/>
              <a:gd name="connsiteX175" fmla="*/ 3945480 w 11269336"/>
              <a:gd name="connsiteY175" fmla="*/ 2158279 h 2323145"/>
              <a:gd name="connsiteX176" fmla="*/ 3921468 w 11269336"/>
              <a:gd name="connsiteY176" fmla="*/ 2156588 h 2323145"/>
              <a:gd name="connsiteX177" fmla="*/ 3903348 w 11269336"/>
              <a:gd name="connsiteY177" fmla="*/ 2149220 h 2323145"/>
              <a:gd name="connsiteX178" fmla="*/ 3901342 w 11269336"/>
              <a:gd name="connsiteY178" fmla="*/ 2142355 h 2323145"/>
              <a:gd name="connsiteX179" fmla="*/ 3888539 w 11269336"/>
              <a:gd name="connsiteY179" fmla="*/ 2140476 h 2323145"/>
              <a:gd name="connsiteX180" fmla="*/ 3885662 w 11269336"/>
              <a:gd name="connsiteY180" fmla="*/ 2138740 h 2323145"/>
              <a:gd name="connsiteX181" fmla="*/ 3868627 w 11269336"/>
              <a:gd name="connsiteY181" fmla="*/ 2130023 h 2323145"/>
              <a:gd name="connsiteX182" fmla="*/ 3819177 w 11269336"/>
              <a:gd name="connsiteY182" fmla="*/ 2142111 h 2323145"/>
              <a:gd name="connsiteX183" fmla="*/ 3769100 w 11269336"/>
              <a:gd name="connsiteY183" fmla="*/ 2131731 h 2323145"/>
              <a:gd name="connsiteX184" fmla="*/ 3562752 w 11269336"/>
              <a:gd name="connsiteY184" fmla="*/ 2131785 h 2323145"/>
              <a:gd name="connsiteX185" fmla="*/ 3541402 w 11269336"/>
              <a:gd name="connsiteY185" fmla="*/ 2106821 h 2323145"/>
              <a:gd name="connsiteX186" fmla="*/ 3460591 w 11269336"/>
              <a:gd name="connsiteY186" fmla="*/ 2097951 h 2323145"/>
              <a:gd name="connsiteX187" fmla="*/ 3320348 w 11269336"/>
              <a:gd name="connsiteY187" fmla="*/ 2130191 h 2323145"/>
              <a:gd name="connsiteX188" fmla="*/ 3170922 w 11269336"/>
              <a:gd name="connsiteY188" fmla="*/ 2115957 h 2323145"/>
              <a:gd name="connsiteX189" fmla="*/ 3156256 w 11269336"/>
              <a:gd name="connsiteY189" fmla="*/ 2124773 h 2323145"/>
              <a:gd name="connsiteX190" fmla="*/ 3140298 w 11269336"/>
              <a:gd name="connsiteY190" fmla="*/ 2129182 h 2323145"/>
              <a:gd name="connsiteX191" fmla="*/ 3138514 w 11269336"/>
              <a:gd name="connsiteY191" fmla="*/ 2128069 h 2323145"/>
              <a:gd name="connsiteX192" fmla="*/ 3120467 w 11269336"/>
              <a:gd name="connsiteY192" fmla="*/ 2128281 h 2323145"/>
              <a:gd name="connsiteX193" fmla="*/ 3116175 w 11269336"/>
              <a:gd name="connsiteY193" fmla="*/ 2131633 h 2323145"/>
              <a:gd name="connsiteX194" fmla="*/ 3103685 w 11269336"/>
              <a:gd name="connsiteY194" fmla="*/ 2132814 h 2323145"/>
              <a:gd name="connsiteX195" fmla="*/ 3078794 w 11269336"/>
              <a:gd name="connsiteY195" fmla="*/ 2137935 h 2323145"/>
              <a:gd name="connsiteX196" fmla="*/ 3074407 w 11269336"/>
              <a:gd name="connsiteY196" fmla="*/ 2136274 h 2323145"/>
              <a:gd name="connsiteX197" fmla="*/ 3037285 w 11269336"/>
              <a:gd name="connsiteY197" fmla="*/ 2139919 h 2323145"/>
              <a:gd name="connsiteX198" fmla="*/ 3036901 w 11269336"/>
              <a:gd name="connsiteY198" fmla="*/ 2138726 h 2323145"/>
              <a:gd name="connsiteX199" fmla="*/ 3026996 w 11269336"/>
              <a:gd name="connsiteY199" fmla="*/ 2134322 h 2323145"/>
              <a:gd name="connsiteX200" fmla="*/ 3007772 w 11269336"/>
              <a:gd name="connsiteY200" fmla="*/ 2128742 h 2323145"/>
              <a:gd name="connsiteX201" fmla="*/ 2965030 w 11269336"/>
              <a:gd name="connsiteY201" fmla="*/ 2100494 h 2323145"/>
              <a:gd name="connsiteX202" fmla="*/ 2926342 w 11269336"/>
              <a:gd name="connsiteY202" fmla="*/ 2104155 h 2323145"/>
              <a:gd name="connsiteX203" fmla="*/ 2918608 w 11269336"/>
              <a:gd name="connsiteY203" fmla="*/ 2104215 h 2323145"/>
              <a:gd name="connsiteX204" fmla="*/ 2918475 w 11269336"/>
              <a:gd name="connsiteY204" fmla="*/ 2103937 h 2323145"/>
              <a:gd name="connsiteX205" fmla="*/ 2910360 w 11269336"/>
              <a:gd name="connsiteY205" fmla="*/ 2103444 h 2323145"/>
              <a:gd name="connsiteX206" fmla="*/ 2904507 w 11269336"/>
              <a:gd name="connsiteY206" fmla="*/ 2104326 h 2323145"/>
              <a:gd name="connsiteX207" fmla="*/ 2889503 w 11269336"/>
              <a:gd name="connsiteY207" fmla="*/ 2104443 h 2323145"/>
              <a:gd name="connsiteX208" fmla="*/ 2884480 w 11269336"/>
              <a:gd name="connsiteY208" fmla="*/ 2102626 h 2323145"/>
              <a:gd name="connsiteX209" fmla="*/ 2882689 w 11269336"/>
              <a:gd name="connsiteY209" fmla="*/ 2099228 h 2323145"/>
              <a:gd name="connsiteX210" fmla="*/ 2881291 w 11269336"/>
              <a:gd name="connsiteY210" fmla="*/ 2099618 h 2323145"/>
              <a:gd name="connsiteX211" fmla="*/ 2853979 w 11269336"/>
              <a:gd name="connsiteY211" fmla="*/ 2090388 h 2323145"/>
              <a:gd name="connsiteX212" fmla="*/ 2791790 w 11269336"/>
              <a:gd name="connsiteY212" fmla="*/ 2080332 h 2323145"/>
              <a:gd name="connsiteX213" fmla="*/ 2755844 w 11269336"/>
              <a:gd name="connsiteY213" fmla="*/ 2078874 h 2323145"/>
              <a:gd name="connsiteX214" fmla="*/ 2657742 w 11269336"/>
              <a:gd name="connsiteY214" fmla="*/ 2070179 h 2323145"/>
              <a:gd name="connsiteX215" fmla="*/ 2559549 w 11269336"/>
              <a:gd name="connsiteY215" fmla="*/ 2057873 h 2323145"/>
              <a:gd name="connsiteX216" fmla="*/ 2512054 w 11269336"/>
              <a:gd name="connsiteY216" fmla="*/ 2031671 h 2323145"/>
              <a:gd name="connsiteX217" fmla="*/ 2506437 w 11269336"/>
              <a:gd name="connsiteY217" fmla="*/ 2030918 h 2323145"/>
              <a:gd name="connsiteX218" fmla="*/ 2491752 w 11269336"/>
              <a:gd name="connsiteY218" fmla="*/ 2033906 h 2323145"/>
              <a:gd name="connsiteX219" fmla="*/ 2486338 w 11269336"/>
              <a:gd name="connsiteY219" fmla="*/ 2035862 h 2323145"/>
              <a:gd name="connsiteX220" fmla="*/ 2478186 w 11269336"/>
              <a:gd name="connsiteY220" fmla="*/ 2036953 h 2323145"/>
              <a:gd name="connsiteX221" fmla="*/ 2477950 w 11269336"/>
              <a:gd name="connsiteY221" fmla="*/ 2036715 h 2323145"/>
              <a:gd name="connsiteX222" fmla="*/ 2470381 w 11269336"/>
              <a:gd name="connsiteY222" fmla="*/ 2038256 h 2323145"/>
              <a:gd name="connsiteX223" fmla="*/ 2433781 w 11269336"/>
              <a:gd name="connsiteY223" fmla="*/ 2049140 h 2323145"/>
              <a:gd name="connsiteX224" fmla="*/ 2381172 w 11269336"/>
              <a:gd name="connsiteY224" fmla="*/ 2030645 h 2323145"/>
              <a:gd name="connsiteX225" fmla="*/ 2360198 w 11269336"/>
              <a:gd name="connsiteY225" fmla="*/ 2029059 h 2323145"/>
              <a:gd name="connsiteX226" fmla="*/ 2348815 w 11269336"/>
              <a:gd name="connsiteY226" fmla="*/ 2026798 h 2323145"/>
              <a:gd name="connsiteX227" fmla="*/ 2347988 w 11269336"/>
              <a:gd name="connsiteY227" fmla="*/ 2025745 h 2323145"/>
              <a:gd name="connsiteX228" fmla="*/ 2312920 w 11269336"/>
              <a:gd name="connsiteY228" fmla="*/ 2036311 h 2323145"/>
              <a:gd name="connsiteX229" fmla="*/ 2307986 w 11269336"/>
              <a:gd name="connsiteY229" fmla="*/ 2035583 h 2323145"/>
              <a:gd name="connsiteX230" fmla="*/ 2285481 w 11269336"/>
              <a:gd name="connsiteY230" fmla="*/ 2045197 h 2323145"/>
              <a:gd name="connsiteX231" fmla="*/ 2273666 w 11269336"/>
              <a:gd name="connsiteY231" fmla="*/ 2048710 h 2323145"/>
              <a:gd name="connsiteX232" fmla="*/ 2270719 w 11269336"/>
              <a:gd name="connsiteY232" fmla="*/ 2052702 h 2323145"/>
              <a:gd name="connsiteX233" fmla="*/ 2253080 w 11269336"/>
              <a:gd name="connsiteY233" fmla="*/ 2056363 h 2323145"/>
              <a:gd name="connsiteX234" fmla="*/ 2250906 w 11269336"/>
              <a:gd name="connsiteY234" fmla="*/ 2055654 h 2323145"/>
              <a:gd name="connsiteX235" fmla="*/ 2236905 w 11269336"/>
              <a:gd name="connsiteY235" fmla="*/ 2062882 h 2323145"/>
              <a:gd name="connsiteX236" fmla="*/ 2225830 w 11269336"/>
              <a:gd name="connsiteY236" fmla="*/ 2074027 h 2323145"/>
              <a:gd name="connsiteX237" fmla="*/ 2073776 w 11269336"/>
              <a:gd name="connsiteY237" fmla="*/ 2089244 h 2323145"/>
              <a:gd name="connsiteX238" fmla="*/ 1948256 w 11269336"/>
              <a:gd name="connsiteY238" fmla="*/ 2146616 h 2323145"/>
              <a:gd name="connsiteX239" fmla="*/ 1865582 w 11269336"/>
              <a:gd name="connsiteY239" fmla="*/ 2153738 h 2323145"/>
              <a:gd name="connsiteX240" fmla="*/ 1835210 w 11269336"/>
              <a:gd name="connsiteY240" fmla="*/ 2134244 h 2323145"/>
              <a:gd name="connsiteX241" fmla="*/ 1632661 w 11269336"/>
              <a:gd name="connsiteY241" fmla="*/ 2173882 h 2323145"/>
              <a:gd name="connsiteX242" fmla="*/ 1579590 w 11269336"/>
              <a:gd name="connsiteY242" fmla="*/ 2173680 h 2323145"/>
              <a:gd name="connsiteX243" fmla="*/ 1535601 w 11269336"/>
              <a:gd name="connsiteY243" fmla="*/ 2194590 h 2323145"/>
              <a:gd name="connsiteX244" fmla="*/ 1515594 w 11269336"/>
              <a:gd name="connsiteY244" fmla="*/ 2189622 h 2323145"/>
              <a:gd name="connsiteX245" fmla="*/ 1512113 w 11269336"/>
              <a:gd name="connsiteY245" fmla="*/ 2188534 h 2323145"/>
              <a:gd name="connsiteX246" fmla="*/ 1498838 w 11269336"/>
              <a:gd name="connsiteY246" fmla="*/ 2189213 h 2323145"/>
              <a:gd name="connsiteX247" fmla="*/ 1494279 w 11269336"/>
              <a:gd name="connsiteY247" fmla="*/ 2183112 h 2323145"/>
              <a:gd name="connsiteX248" fmla="*/ 1473714 w 11269336"/>
              <a:gd name="connsiteY248" fmla="*/ 2179625 h 2323145"/>
              <a:gd name="connsiteX249" fmla="*/ 1449503 w 11269336"/>
              <a:gd name="connsiteY249" fmla="*/ 2182633 h 2323145"/>
              <a:gd name="connsiteX250" fmla="*/ 1335495 w 11269336"/>
              <a:gd name="connsiteY250" fmla="*/ 2203940 h 2323145"/>
              <a:gd name="connsiteX251" fmla="*/ 1266687 w 11269336"/>
              <a:gd name="connsiteY251" fmla="*/ 2212688 h 2323145"/>
              <a:gd name="connsiteX252" fmla="*/ 1239614 w 11269336"/>
              <a:gd name="connsiteY252" fmla="*/ 2209727 h 2323145"/>
              <a:gd name="connsiteX253" fmla="*/ 1202436 w 11269336"/>
              <a:gd name="connsiteY253" fmla="*/ 2209817 h 2323145"/>
              <a:gd name="connsiteX254" fmla="*/ 1136097 w 11269336"/>
              <a:gd name="connsiteY254" fmla="*/ 2205112 h 2323145"/>
              <a:gd name="connsiteX255" fmla="*/ 1048229 w 11269336"/>
              <a:gd name="connsiteY255" fmla="*/ 2207249 h 2323145"/>
              <a:gd name="connsiteX256" fmla="*/ 988232 w 11269336"/>
              <a:gd name="connsiteY256" fmla="*/ 2235635 h 2323145"/>
              <a:gd name="connsiteX257" fmla="*/ 981959 w 11269336"/>
              <a:gd name="connsiteY257" fmla="*/ 2231607 h 2323145"/>
              <a:gd name="connsiteX258" fmla="*/ 938600 w 11269336"/>
              <a:gd name="connsiteY258" fmla="*/ 2238113 h 2323145"/>
              <a:gd name="connsiteX259" fmla="*/ 791788 w 11269336"/>
              <a:gd name="connsiteY259" fmla="*/ 2293224 h 2323145"/>
              <a:gd name="connsiteX260" fmla="*/ 706914 w 11269336"/>
              <a:gd name="connsiteY260" fmla="*/ 2305046 h 2323145"/>
              <a:gd name="connsiteX261" fmla="*/ 675971 w 11269336"/>
              <a:gd name="connsiteY261" fmla="*/ 2304030 h 2323145"/>
              <a:gd name="connsiteX262" fmla="*/ 624180 w 11269336"/>
              <a:gd name="connsiteY262" fmla="*/ 2302650 h 2323145"/>
              <a:gd name="connsiteX263" fmla="*/ 583453 w 11269336"/>
              <a:gd name="connsiteY263" fmla="*/ 2288788 h 2323145"/>
              <a:gd name="connsiteX264" fmla="*/ 540946 w 11269336"/>
              <a:gd name="connsiteY264" fmla="*/ 2292721 h 2323145"/>
              <a:gd name="connsiteX265" fmla="*/ 533680 w 11269336"/>
              <a:gd name="connsiteY265" fmla="*/ 2310233 h 2323145"/>
              <a:gd name="connsiteX266" fmla="*/ 487366 w 11269336"/>
              <a:gd name="connsiteY266" fmla="*/ 2309053 h 2323145"/>
              <a:gd name="connsiteX267" fmla="*/ 416820 w 11269336"/>
              <a:gd name="connsiteY267" fmla="*/ 2305443 h 2323145"/>
              <a:gd name="connsiteX268" fmla="*/ 376805 w 11269336"/>
              <a:gd name="connsiteY268" fmla="*/ 2307647 h 2323145"/>
              <a:gd name="connsiteX269" fmla="*/ 266777 w 11269336"/>
              <a:gd name="connsiteY269" fmla="*/ 2309012 h 2323145"/>
              <a:gd name="connsiteX270" fmla="*/ 156013 w 11269336"/>
              <a:gd name="connsiteY270" fmla="*/ 2306832 h 2323145"/>
              <a:gd name="connsiteX271" fmla="*/ 87258 w 11269336"/>
              <a:gd name="connsiteY271" fmla="*/ 2285511 h 2323145"/>
              <a:gd name="connsiteX272" fmla="*/ 23798 w 11269336"/>
              <a:gd name="connsiteY272" fmla="*/ 2281822 h 2323145"/>
              <a:gd name="connsiteX273" fmla="*/ 0 w 11269336"/>
              <a:gd name="connsiteY273" fmla="*/ 2285369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092476 w 11269336"/>
              <a:gd name="connsiteY140" fmla="*/ 2100737 h 2323145"/>
              <a:gd name="connsiteX141" fmla="*/ 5060738 w 11269336"/>
              <a:gd name="connsiteY141" fmla="*/ 2083274 h 2323145"/>
              <a:gd name="connsiteX142" fmla="*/ 4860988 w 11269336"/>
              <a:gd name="connsiteY142" fmla="*/ 2135698 h 2323145"/>
              <a:gd name="connsiteX143" fmla="*/ 4807902 w 11269336"/>
              <a:gd name="connsiteY143" fmla="*/ 2138894 h 2323145"/>
              <a:gd name="connsiteX144" fmla="*/ 4765388 w 11269336"/>
              <a:gd name="connsiteY144" fmla="*/ 2162525 h 2323145"/>
              <a:gd name="connsiteX145" fmla="*/ 4745033 w 11269336"/>
              <a:gd name="connsiteY145" fmla="*/ 2158859 h 2323145"/>
              <a:gd name="connsiteX146" fmla="*/ 4741475 w 11269336"/>
              <a:gd name="connsiteY146" fmla="*/ 2157998 h 2323145"/>
              <a:gd name="connsiteX147" fmla="*/ 4728247 w 11269336"/>
              <a:gd name="connsiteY147" fmla="*/ 2159526 h 2323145"/>
              <a:gd name="connsiteX148" fmla="*/ 4723263 w 11269336"/>
              <a:gd name="connsiteY148" fmla="*/ 2153742 h 2323145"/>
              <a:gd name="connsiteX149" fmla="*/ 4702453 w 11269336"/>
              <a:gd name="connsiteY149" fmla="*/ 2151586 h 2323145"/>
              <a:gd name="connsiteX150" fmla="*/ 4678455 w 11269336"/>
              <a:gd name="connsiteY150" fmla="*/ 2156131 h 2323145"/>
              <a:gd name="connsiteX151" fmla="*/ 4593061 w 11269336"/>
              <a:gd name="connsiteY151" fmla="*/ 2171597 h 2323145"/>
              <a:gd name="connsiteX152" fmla="*/ 4579902 w 11269336"/>
              <a:gd name="connsiteY152" fmla="*/ 2177927 h 2323145"/>
              <a:gd name="connsiteX153" fmla="*/ 4533444 w 11269336"/>
              <a:gd name="connsiteY153" fmla="*/ 2181200 h 2323145"/>
              <a:gd name="connsiteX154" fmla="*/ 4492832 w 11269336"/>
              <a:gd name="connsiteY154" fmla="*/ 2188033 h 2323145"/>
              <a:gd name="connsiteX155" fmla="*/ 4467257 w 11269336"/>
              <a:gd name="connsiteY155" fmla="*/ 2196121 h 2323145"/>
              <a:gd name="connsiteX156" fmla="*/ 4459937 w 11269336"/>
              <a:gd name="connsiteY156" fmla="*/ 2195182 h 2323145"/>
              <a:gd name="connsiteX157" fmla="*/ 4433312 w 11269336"/>
              <a:gd name="connsiteY157" fmla="*/ 2199004 h 2323145"/>
              <a:gd name="connsiteX158" fmla="*/ 4420601 w 11269336"/>
              <a:gd name="connsiteY158" fmla="*/ 2205158 h 2323145"/>
              <a:gd name="connsiteX159" fmla="*/ 4405765 w 11269336"/>
              <a:gd name="connsiteY159" fmla="*/ 2199902 h 2323145"/>
              <a:gd name="connsiteX160" fmla="*/ 4401354 w 11269336"/>
              <a:gd name="connsiteY160" fmla="*/ 2194745 h 2323145"/>
              <a:gd name="connsiteX161" fmla="*/ 4383151 w 11269336"/>
              <a:gd name="connsiteY161" fmla="*/ 2201140 h 2323145"/>
              <a:gd name="connsiteX162" fmla="*/ 4366646 w 11269336"/>
              <a:gd name="connsiteY162" fmla="*/ 2198564 h 2323145"/>
              <a:gd name="connsiteX163" fmla="*/ 4354009 w 11269336"/>
              <a:gd name="connsiteY163" fmla="*/ 2204984 h 2323145"/>
              <a:gd name="connsiteX164" fmla="*/ 4348284 w 11269336"/>
              <a:gd name="connsiteY164" fmla="*/ 2205270 h 2323145"/>
              <a:gd name="connsiteX165" fmla="*/ 4333906 w 11269336"/>
              <a:gd name="connsiteY165" fmla="*/ 2205251 h 2323145"/>
              <a:gd name="connsiteX166" fmla="*/ 4308819 w 11269336"/>
              <a:gd name="connsiteY166" fmla="*/ 2203822 h 2323145"/>
              <a:gd name="connsiteX167" fmla="*/ 4301210 w 11269336"/>
              <a:gd name="connsiteY167" fmla="*/ 2204456 h 2323145"/>
              <a:gd name="connsiteX168" fmla="*/ 4283095 w 11269336"/>
              <a:gd name="connsiteY168" fmla="*/ 2198177 h 2323145"/>
              <a:gd name="connsiteX169" fmla="*/ 4250119 w 11269336"/>
              <a:gd name="connsiteY169" fmla="*/ 2196342 h 2323145"/>
              <a:gd name="connsiteX170" fmla="*/ 4189203 w 11269336"/>
              <a:gd name="connsiteY170" fmla="*/ 2178994 h 2323145"/>
              <a:gd name="connsiteX171" fmla="*/ 4154035 w 11269336"/>
              <a:gd name="connsiteY171" fmla="*/ 2171950 h 2323145"/>
              <a:gd name="connsiteX172" fmla="*/ 4129569 w 11269336"/>
              <a:gd name="connsiteY172" fmla="*/ 2163850 h 2323145"/>
              <a:gd name="connsiteX173" fmla="*/ 4061250 w 11269336"/>
              <a:gd name="connsiteY173" fmla="*/ 2159236 h 2323145"/>
              <a:gd name="connsiteX174" fmla="*/ 3945480 w 11269336"/>
              <a:gd name="connsiteY174" fmla="*/ 2158279 h 2323145"/>
              <a:gd name="connsiteX175" fmla="*/ 3921468 w 11269336"/>
              <a:gd name="connsiteY175" fmla="*/ 2156588 h 2323145"/>
              <a:gd name="connsiteX176" fmla="*/ 3903348 w 11269336"/>
              <a:gd name="connsiteY176" fmla="*/ 2149220 h 2323145"/>
              <a:gd name="connsiteX177" fmla="*/ 3901342 w 11269336"/>
              <a:gd name="connsiteY177" fmla="*/ 2142355 h 2323145"/>
              <a:gd name="connsiteX178" fmla="*/ 3888539 w 11269336"/>
              <a:gd name="connsiteY178" fmla="*/ 2140476 h 2323145"/>
              <a:gd name="connsiteX179" fmla="*/ 3885662 w 11269336"/>
              <a:gd name="connsiteY179" fmla="*/ 2138740 h 2323145"/>
              <a:gd name="connsiteX180" fmla="*/ 3868627 w 11269336"/>
              <a:gd name="connsiteY180" fmla="*/ 2130023 h 2323145"/>
              <a:gd name="connsiteX181" fmla="*/ 3819177 w 11269336"/>
              <a:gd name="connsiteY181" fmla="*/ 2142111 h 2323145"/>
              <a:gd name="connsiteX182" fmla="*/ 3769100 w 11269336"/>
              <a:gd name="connsiteY182" fmla="*/ 2131731 h 2323145"/>
              <a:gd name="connsiteX183" fmla="*/ 3562752 w 11269336"/>
              <a:gd name="connsiteY183" fmla="*/ 2131785 h 2323145"/>
              <a:gd name="connsiteX184" fmla="*/ 3541402 w 11269336"/>
              <a:gd name="connsiteY184" fmla="*/ 2106821 h 2323145"/>
              <a:gd name="connsiteX185" fmla="*/ 3460591 w 11269336"/>
              <a:gd name="connsiteY185" fmla="*/ 2097951 h 2323145"/>
              <a:gd name="connsiteX186" fmla="*/ 3320348 w 11269336"/>
              <a:gd name="connsiteY186" fmla="*/ 2130191 h 2323145"/>
              <a:gd name="connsiteX187" fmla="*/ 3170922 w 11269336"/>
              <a:gd name="connsiteY187" fmla="*/ 2115957 h 2323145"/>
              <a:gd name="connsiteX188" fmla="*/ 3156256 w 11269336"/>
              <a:gd name="connsiteY188" fmla="*/ 2124773 h 2323145"/>
              <a:gd name="connsiteX189" fmla="*/ 3140298 w 11269336"/>
              <a:gd name="connsiteY189" fmla="*/ 2129182 h 2323145"/>
              <a:gd name="connsiteX190" fmla="*/ 3138514 w 11269336"/>
              <a:gd name="connsiteY190" fmla="*/ 2128069 h 2323145"/>
              <a:gd name="connsiteX191" fmla="*/ 3120467 w 11269336"/>
              <a:gd name="connsiteY191" fmla="*/ 2128281 h 2323145"/>
              <a:gd name="connsiteX192" fmla="*/ 3116175 w 11269336"/>
              <a:gd name="connsiteY192" fmla="*/ 2131633 h 2323145"/>
              <a:gd name="connsiteX193" fmla="*/ 3103685 w 11269336"/>
              <a:gd name="connsiteY193" fmla="*/ 2132814 h 2323145"/>
              <a:gd name="connsiteX194" fmla="*/ 3078794 w 11269336"/>
              <a:gd name="connsiteY194" fmla="*/ 2137935 h 2323145"/>
              <a:gd name="connsiteX195" fmla="*/ 3074407 w 11269336"/>
              <a:gd name="connsiteY195" fmla="*/ 2136274 h 2323145"/>
              <a:gd name="connsiteX196" fmla="*/ 3037285 w 11269336"/>
              <a:gd name="connsiteY196" fmla="*/ 2139919 h 2323145"/>
              <a:gd name="connsiteX197" fmla="*/ 3036901 w 11269336"/>
              <a:gd name="connsiteY197" fmla="*/ 2138726 h 2323145"/>
              <a:gd name="connsiteX198" fmla="*/ 3026996 w 11269336"/>
              <a:gd name="connsiteY198" fmla="*/ 2134322 h 2323145"/>
              <a:gd name="connsiteX199" fmla="*/ 3007772 w 11269336"/>
              <a:gd name="connsiteY199" fmla="*/ 2128742 h 2323145"/>
              <a:gd name="connsiteX200" fmla="*/ 2965030 w 11269336"/>
              <a:gd name="connsiteY200" fmla="*/ 2100494 h 2323145"/>
              <a:gd name="connsiteX201" fmla="*/ 2926342 w 11269336"/>
              <a:gd name="connsiteY201" fmla="*/ 2104155 h 2323145"/>
              <a:gd name="connsiteX202" fmla="*/ 2918608 w 11269336"/>
              <a:gd name="connsiteY202" fmla="*/ 2104215 h 2323145"/>
              <a:gd name="connsiteX203" fmla="*/ 2918475 w 11269336"/>
              <a:gd name="connsiteY203" fmla="*/ 2103937 h 2323145"/>
              <a:gd name="connsiteX204" fmla="*/ 2910360 w 11269336"/>
              <a:gd name="connsiteY204" fmla="*/ 2103444 h 2323145"/>
              <a:gd name="connsiteX205" fmla="*/ 2904507 w 11269336"/>
              <a:gd name="connsiteY205" fmla="*/ 2104326 h 2323145"/>
              <a:gd name="connsiteX206" fmla="*/ 2889503 w 11269336"/>
              <a:gd name="connsiteY206" fmla="*/ 2104443 h 2323145"/>
              <a:gd name="connsiteX207" fmla="*/ 2884480 w 11269336"/>
              <a:gd name="connsiteY207" fmla="*/ 2102626 h 2323145"/>
              <a:gd name="connsiteX208" fmla="*/ 2882689 w 11269336"/>
              <a:gd name="connsiteY208" fmla="*/ 2099228 h 2323145"/>
              <a:gd name="connsiteX209" fmla="*/ 2881291 w 11269336"/>
              <a:gd name="connsiteY209" fmla="*/ 2099618 h 2323145"/>
              <a:gd name="connsiteX210" fmla="*/ 2853979 w 11269336"/>
              <a:gd name="connsiteY210" fmla="*/ 2090388 h 2323145"/>
              <a:gd name="connsiteX211" fmla="*/ 2791790 w 11269336"/>
              <a:gd name="connsiteY211" fmla="*/ 2080332 h 2323145"/>
              <a:gd name="connsiteX212" fmla="*/ 2755844 w 11269336"/>
              <a:gd name="connsiteY212" fmla="*/ 2078874 h 2323145"/>
              <a:gd name="connsiteX213" fmla="*/ 2657742 w 11269336"/>
              <a:gd name="connsiteY213" fmla="*/ 2070179 h 2323145"/>
              <a:gd name="connsiteX214" fmla="*/ 2559549 w 11269336"/>
              <a:gd name="connsiteY214" fmla="*/ 2057873 h 2323145"/>
              <a:gd name="connsiteX215" fmla="*/ 2512054 w 11269336"/>
              <a:gd name="connsiteY215" fmla="*/ 2031671 h 2323145"/>
              <a:gd name="connsiteX216" fmla="*/ 2506437 w 11269336"/>
              <a:gd name="connsiteY216" fmla="*/ 2030918 h 2323145"/>
              <a:gd name="connsiteX217" fmla="*/ 2491752 w 11269336"/>
              <a:gd name="connsiteY217" fmla="*/ 2033906 h 2323145"/>
              <a:gd name="connsiteX218" fmla="*/ 2486338 w 11269336"/>
              <a:gd name="connsiteY218" fmla="*/ 2035862 h 2323145"/>
              <a:gd name="connsiteX219" fmla="*/ 2478186 w 11269336"/>
              <a:gd name="connsiteY219" fmla="*/ 2036953 h 2323145"/>
              <a:gd name="connsiteX220" fmla="*/ 2477950 w 11269336"/>
              <a:gd name="connsiteY220" fmla="*/ 2036715 h 2323145"/>
              <a:gd name="connsiteX221" fmla="*/ 2470381 w 11269336"/>
              <a:gd name="connsiteY221" fmla="*/ 2038256 h 2323145"/>
              <a:gd name="connsiteX222" fmla="*/ 2433781 w 11269336"/>
              <a:gd name="connsiteY222" fmla="*/ 2049140 h 2323145"/>
              <a:gd name="connsiteX223" fmla="*/ 2381172 w 11269336"/>
              <a:gd name="connsiteY223" fmla="*/ 2030645 h 2323145"/>
              <a:gd name="connsiteX224" fmla="*/ 2360198 w 11269336"/>
              <a:gd name="connsiteY224" fmla="*/ 2029059 h 2323145"/>
              <a:gd name="connsiteX225" fmla="*/ 2348815 w 11269336"/>
              <a:gd name="connsiteY225" fmla="*/ 2026798 h 2323145"/>
              <a:gd name="connsiteX226" fmla="*/ 2347988 w 11269336"/>
              <a:gd name="connsiteY226" fmla="*/ 2025745 h 2323145"/>
              <a:gd name="connsiteX227" fmla="*/ 2312920 w 11269336"/>
              <a:gd name="connsiteY227" fmla="*/ 2036311 h 2323145"/>
              <a:gd name="connsiteX228" fmla="*/ 2307986 w 11269336"/>
              <a:gd name="connsiteY228" fmla="*/ 2035583 h 2323145"/>
              <a:gd name="connsiteX229" fmla="*/ 2285481 w 11269336"/>
              <a:gd name="connsiteY229" fmla="*/ 2045197 h 2323145"/>
              <a:gd name="connsiteX230" fmla="*/ 2273666 w 11269336"/>
              <a:gd name="connsiteY230" fmla="*/ 2048710 h 2323145"/>
              <a:gd name="connsiteX231" fmla="*/ 2270719 w 11269336"/>
              <a:gd name="connsiteY231" fmla="*/ 2052702 h 2323145"/>
              <a:gd name="connsiteX232" fmla="*/ 2253080 w 11269336"/>
              <a:gd name="connsiteY232" fmla="*/ 2056363 h 2323145"/>
              <a:gd name="connsiteX233" fmla="*/ 2250906 w 11269336"/>
              <a:gd name="connsiteY233" fmla="*/ 2055654 h 2323145"/>
              <a:gd name="connsiteX234" fmla="*/ 2236905 w 11269336"/>
              <a:gd name="connsiteY234" fmla="*/ 2062882 h 2323145"/>
              <a:gd name="connsiteX235" fmla="*/ 2225830 w 11269336"/>
              <a:gd name="connsiteY235" fmla="*/ 2074027 h 2323145"/>
              <a:gd name="connsiteX236" fmla="*/ 2073776 w 11269336"/>
              <a:gd name="connsiteY236" fmla="*/ 2089244 h 2323145"/>
              <a:gd name="connsiteX237" fmla="*/ 1948256 w 11269336"/>
              <a:gd name="connsiteY237" fmla="*/ 2146616 h 2323145"/>
              <a:gd name="connsiteX238" fmla="*/ 1865582 w 11269336"/>
              <a:gd name="connsiteY238" fmla="*/ 2153738 h 2323145"/>
              <a:gd name="connsiteX239" fmla="*/ 1835210 w 11269336"/>
              <a:gd name="connsiteY239" fmla="*/ 2134244 h 2323145"/>
              <a:gd name="connsiteX240" fmla="*/ 1632661 w 11269336"/>
              <a:gd name="connsiteY240" fmla="*/ 2173882 h 2323145"/>
              <a:gd name="connsiteX241" fmla="*/ 1579590 w 11269336"/>
              <a:gd name="connsiteY241" fmla="*/ 2173680 h 2323145"/>
              <a:gd name="connsiteX242" fmla="*/ 1535601 w 11269336"/>
              <a:gd name="connsiteY242" fmla="*/ 2194590 h 2323145"/>
              <a:gd name="connsiteX243" fmla="*/ 1515594 w 11269336"/>
              <a:gd name="connsiteY243" fmla="*/ 2189622 h 2323145"/>
              <a:gd name="connsiteX244" fmla="*/ 1512113 w 11269336"/>
              <a:gd name="connsiteY244" fmla="*/ 2188534 h 2323145"/>
              <a:gd name="connsiteX245" fmla="*/ 1498838 w 11269336"/>
              <a:gd name="connsiteY245" fmla="*/ 2189213 h 2323145"/>
              <a:gd name="connsiteX246" fmla="*/ 1494279 w 11269336"/>
              <a:gd name="connsiteY246" fmla="*/ 2183112 h 2323145"/>
              <a:gd name="connsiteX247" fmla="*/ 1473714 w 11269336"/>
              <a:gd name="connsiteY247" fmla="*/ 2179625 h 2323145"/>
              <a:gd name="connsiteX248" fmla="*/ 1449503 w 11269336"/>
              <a:gd name="connsiteY248" fmla="*/ 2182633 h 2323145"/>
              <a:gd name="connsiteX249" fmla="*/ 1335495 w 11269336"/>
              <a:gd name="connsiteY249" fmla="*/ 2203940 h 2323145"/>
              <a:gd name="connsiteX250" fmla="*/ 1266687 w 11269336"/>
              <a:gd name="connsiteY250" fmla="*/ 2212688 h 2323145"/>
              <a:gd name="connsiteX251" fmla="*/ 1239614 w 11269336"/>
              <a:gd name="connsiteY251" fmla="*/ 2209727 h 2323145"/>
              <a:gd name="connsiteX252" fmla="*/ 1202436 w 11269336"/>
              <a:gd name="connsiteY252" fmla="*/ 2209817 h 2323145"/>
              <a:gd name="connsiteX253" fmla="*/ 1136097 w 11269336"/>
              <a:gd name="connsiteY253" fmla="*/ 2205112 h 2323145"/>
              <a:gd name="connsiteX254" fmla="*/ 1048229 w 11269336"/>
              <a:gd name="connsiteY254" fmla="*/ 2207249 h 2323145"/>
              <a:gd name="connsiteX255" fmla="*/ 988232 w 11269336"/>
              <a:gd name="connsiteY255" fmla="*/ 2235635 h 2323145"/>
              <a:gd name="connsiteX256" fmla="*/ 981959 w 11269336"/>
              <a:gd name="connsiteY256" fmla="*/ 2231607 h 2323145"/>
              <a:gd name="connsiteX257" fmla="*/ 938600 w 11269336"/>
              <a:gd name="connsiteY257" fmla="*/ 2238113 h 2323145"/>
              <a:gd name="connsiteX258" fmla="*/ 791788 w 11269336"/>
              <a:gd name="connsiteY258" fmla="*/ 2293224 h 2323145"/>
              <a:gd name="connsiteX259" fmla="*/ 706914 w 11269336"/>
              <a:gd name="connsiteY259" fmla="*/ 2305046 h 2323145"/>
              <a:gd name="connsiteX260" fmla="*/ 675971 w 11269336"/>
              <a:gd name="connsiteY260" fmla="*/ 2304030 h 2323145"/>
              <a:gd name="connsiteX261" fmla="*/ 624180 w 11269336"/>
              <a:gd name="connsiteY261" fmla="*/ 2302650 h 2323145"/>
              <a:gd name="connsiteX262" fmla="*/ 583453 w 11269336"/>
              <a:gd name="connsiteY262" fmla="*/ 2288788 h 2323145"/>
              <a:gd name="connsiteX263" fmla="*/ 540946 w 11269336"/>
              <a:gd name="connsiteY263" fmla="*/ 2292721 h 2323145"/>
              <a:gd name="connsiteX264" fmla="*/ 533680 w 11269336"/>
              <a:gd name="connsiteY264" fmla="*/ 2310233 h 2323145"/>
              <a:gd name="connsiteX265" fmla="*/ 487366 w 11269336"/>
              <a:gd name="connsiteY265" fmla="*/ 2309053 h 2323145"/>
              <a:gd name="connsiteX266" fmla="*/ 416820 w 11269336"/>
              <a:gd name="connsiteY266" fmla="*/ 2305443 h 2323145"/>
              <a:gd name="connsiteX267" fmla="*/ 376805 w 11269336"/>
              <a:gd name="connsiteY267" fmla="*/ 2307647 h 2323145"/>
              <a:gd name="connsiteX268" fmla="*/ 266777 w 11269336"/>
              <a:gd name="connsiteY268" fmla="*/ 2309012 h 2323145"/>
              <a:gd name="connsiteX269" fmla="*/ 156013 w 11269336"/>
              <a:gd name="connsiteY269" fmla="*/ 2306832 h 2323145"/>
              <a:gd name="connsiteX270" fmla="*/ 87258 w 11269336"/>
              <a:gd name="connsiteY270" fmla="*/ 2285511 h 2323145"/>
              <a:gd name="connsiteX271" fmla="*/ 23798 w 11269336"/>
              <a:gd name="connsiteY271" fmla="*/ 2281822 h 2323145"/>
              <a:gd name="connsiteX272" fmla="*/ 0 w 11269336"/>
              <a:gd name="connsiteY272" fmla="*/ 2285369 h 2323145"/>
              <a:gd name="connsiteX273" fmla="*/ 0 w 11269336"/>
              <a:gd name="connsiteY27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092476 w 11269336"/>
              <a:gd name="connsiteY139" fmla="*/ 2100737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988232 w 11269336"/>
              <a:gd name="connsiteY252" fmla="*/ 2235635 h 2323145"/>
              <a:gd name="connsiteX253" fmla="*/ 981959 w 11269336"/>
              <a:gd name="connsiteY253" fmla="*/ 2231607 h 2323145"/>
              <a:gd name="connsiteX254" fmla="*/ 938600 w 11269336"/>
              <a:gd name="connsiteY254" fmla="*/ 2238113 h 2323145"/>
              <a:gd name="connsiteX255" fmla="*/ 791788 w 11269336"/>
              <a:gd name="connsiteY255" fmla="*/ 2293224 h 2323145"/>
              <a:gd name="connsiteX256" fmla="*/ 706914 w 11269336"/>
              <a:gd name="connsiteY256" fmla="*/ 2305046 h 2323145"/>
              <a:gd name="connsiteX257" fmla="*/ 675971 w 11269336"/>
              <a:gd name="connsiteY257" fmla="*/ 2304030 h 2323145"/>
              <a:gd name="connsiteX258" fmla="*/ 624180 w 11269336"/>
              <a:gd name="connsiteY258" fmla="*/ 2302650 h 2323145"/>
              <a:gd name="connsiteX259" fmla="*/ 583453 w 11269336"/>
              <a:gd name="connsiteY259" fmla="*/ 2288788 h 2323145"/>
              <a:gd name="connsiteX260" fmla="*/ 540946 w 11269336"/>
              <a:gd name="connsiteY260" fmla="*/ 2292721 h 2323145"/>
              <a:gd name="connsiteX261" fmla="*/ 533680 w 11269336"/>
              <a:gd name="connsiteY261" fmla="*/ 2310233 h 2323145"/>
              <a:gd name="connsiteX262" fmla="*/ 487366 w 11269336"/>
              <a:gd name="connsiteY262" fmla="*/ 2309053 h 2323145"/>
              <a:gd name="connsiteX263" fmla="*/ 416820 w 11269336"/>
              <a:gd name="connsiteY263" fmla="*/ 2305443 h 2323145"/>
              <a:gd name="connsiteX264" fmla="*/ 376805 w 11269336"/>
              <a:gd name="connsiteY264" fmla="*/ 2307647 h 2323145"/>
              <a:gd name="connsiteX265" fmla="*/ 266777 w 11269336"/>
              <a:gd name="connsiteY265" fmla="*/ 2309012 h 2323145"/>
              <a:gd name="connsiteX266" fmla="*/ 156013 w 11269336"/>
              <a:gd name="connsiteY266" fmla="*/ 2306832 h 2323145"/>
              <a:gd name="connsiteX267" fmla="*/ 87258 w 11269336"/>
              <a:gd name="connsiteY267" fmla="*/ 2285511 h 2323145"/>
              <a:gd name="connsiteX268" fmla="*/ 23798 w 11269336"/>
              <a:gd name="connsiteY268" fmla="*/ 2281822 h 2323145"/>
              <a:gd name="connsiteX269" fmla="*/ 0 w 11269336"/>
              <a:gd name="connsiteY269" fmla="*/ 2285369 h 2323145"/>
              <a:gd name="connsiteX270" fmla="*/ 0 w 11269336"/>
              <a:gd name="connsiteY27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266687 w 11269336"/>
              <a:gd name="connsiteY247" fmla="*/ 2212688 h 2323145"/>
              <a:gd name="connsiteX248" fmla="*/ 1239614 w 11269336"/>
              <a:gd name="connsiteY248" fmla="*/ 2209727 h 2323145"/>
              <a:gd name="connsiteX249" fmla="*/ 1202436 w 11269336"/>
              <a:gd name="connsiteY249" fmla="*/ 2209817 h 2323145"/>
              <a:gd name="connsiteX250" fmla="*/ 1136097 w 11269336"/>
              <a:gd name="connsiteY250" fmla="*/ 2205112 h 2323145"/>
              <a:gd name="connsiteX251" fmla="*/ 988232 w 11269336"/>
              <a:gd name="connsiteY251" fmla="*/ 2235635 h 2323145"/>
              <a:gd name="connsiteX252" fmla="*/ 981959 w 11269336"/>
              <a:gd name="connsiteY252" fmla="*/ 2231607 h 2323145"/>
              <a:gd name="connsiteX253" fmla="*/ 938600 w 11269336"/>
              <a:gd name="connsiteY253" fmla="*/ 2238113 h 2323145"/>
              <a:gd name="connsiteX254" fmla="*/ 791788 w 11269336"/>
              <a:gd name="connsiteY254" fmla="*/ 2293224 h 2323145"/>
              <a:gd name="connsiteX255" fmla="*/ 706914 w 11269336"/>
              <a:gd name="connsiteY255" fmla="*/ 2305046 h 2323145"/>
              <a:gd name="connsiteX256" fmla="*/ 675971 w 11269336"/>
              <a:gd name="connsiteY256" fmla="*/ 2304030 h 2323145"/>
              <a:gd name="connsiteX257" fmla="*/ 624180 w 11269336"/>
              <a:gd name="connsiteY257" fmla="*/ 2302650 h 2323145"/>
              <a:gd name="connsiteX258" fmla="*/ 583453 w 11269336"/>
              <a:gd name="connsiteY258" fmla="*/ 2288788 h 2323145"/>
              <a:gd name="connsiteX259" fmla="*/ 540946 w 11269336"/>
              <a:gd name="connsiteY259" fmla="*/ 2292721 h 2323145"/>
              <a:gd name="connsiteX260" fmla="*/ 533680 w 11269336"/>
              <a:gd name="connsiteY260" fmla="*/ 2310233 h 2323145"/>
              <a:gd name="connsiteX261" fmla="*/ 487366 w 11269336"/>
              <a:gd name="connsiteY261" fmla="*/ 2309053 h 2323145"/>
              <a:gd name="connsiteX262" fmla="*/ 416820 w 11269336"/>
              <a:gd name="connsiteY262" fmla="*/ 2305443 h 2323145"/>
              <a:gd name="connsiteX263" fmla="*/ 376805 w 11269336"/>
              <a:gd name="connsiteY263" fmla="*/ 2307647 h 2323145"/>
              <a:gd name="connsiteX264" fmla="*/ 266777 w 11269336"/>
              <a:gd name="connsiteY264" fmla="*/ 2309012 h 2323145"/>
              <a:gd name="connsiteX265" fmla="*/ 156013 w 11269336"/>
              <a:gd name="connsiteY265" fmla="*/ 2306832 h 2323145"/>
              <a:gd name="connsiteX266" fmla="*/ 87258 w 11269336"/>
              <a:gd name="connsiteY266" fmla="*/ 2285511 h 2323145"/>
              <a:gd name="connsiteX267" fmla="*/ 23798 w 11269336"/>
              <a:gd name="connsiteY267" fmla="*/ 2281822 h 2323145"/>
              <a:gd name="connsiteX268" fmla="*/ 0 w 11269336"/>
              <a:gd name="connsiteY268" fmla="*/ 2285369 h 2323145"/>
              <a:gd name="connsiteX269" fmla="*/ 0 w 11269336"/>
              <a:gd name="connsiteY26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197391 w 11269336"/>
              <a:gd name="connsiteY54" fmla="*/ 1107746 h 2323145"/>
              <a:gd name="connsiteX55" fmla="*/ 8081474 w 11269336"/>
              <a:gd name="connsiteY55" fmla="*/ 1130125 h 2323145"/>
              <a:gd name="connsiteX56" fmla="*/ 8053585 w 11269336"/>
              <a:gd name="connsiteY56" fmla="*/ 1129169 h 2323145"/>
              <a:gd name="connsiteX57" fmla="*/ 8038422 w 11269336"/>
              <a:gd name="connsiteY57" fmla="*/ 1119092 h 2323145"/>
              <a:gd name="connsiteX58" fmla="*/ 8029450 w 11269336"/>
              <a:gd name="connsiteY58" fmla="*/ 1125592 h 2323145"/>
              <a:gd name="connsiteX59" fmla="*/ 7959552 w 11269336"/>
              <a:gd name="connsiteY59" fmla="*/ 1140188 h 2323145"/>
              <a:gd name="connsiteX60" fmla="*/ 7914188 w 11269336"/>
              <a:gd name="connsiteY60" fmla="*/ 1150862 h 2323145"/>
              <a:gd name="connsiteX61" fmla="*/ 7914918 w 11269336"/>
              <a:gd name="connsiteY61" fmla="*/ 1168758 h 2323145"/>
              <a:gd name="connsiteX62" fmla="*/ 7875510 w 11269336"/>
              <a:gd name="connsiteY62" fmla="*/ 1183153 h 2323145"/>
              <a:gd name="connsiteX63" fmla="*/ 7829932 w 11269336"/>
              <a:gd name="connsiteY63" fmla="*/ 1180782 h 2323145"/>
              <a:gd name="connsiteX64" fmla="*/ 7779182 w 11269336"/>
              <a:gd name="connsiteY64" fmla="*/ 1192665 h 2323145"/>
              <a:gd name="connsiteX65" fmla="*/ 7748774 w 11269336"/>
              <a:gd name="connsiteY65" fmla="*/ 1199586 h 2323145"/>
              <a:gd name="connsiteX66" fmla="*/ 7671846 w 11269336"/>
              <a:gd name="connsiteY66" fmla="*/ 1231966 h 2323145"/>
              <a:gd name="connsiteX67" fmla="*/ 7554146 w 11269336"/>
              <a:gd name="connsiteY67" fmla="*/ 1319748 h 2323145"/>
              <a:gd name="connsiteX68" fmla="*/ 7515052 w 11269336"/>
              <a:gd name="connsiteY68" fmla="*/ 1336718 h 2323145"/>
              <a:gd name="connsiteX69" fmla="*/ 7507193 w 11269336"/>
              <a:gd name="connsiteY69" fmla="*/ 1334617 h 2323145"/>
              <a:gd name="connsiteX70" fmla="*/ 7461694 w 11269336"/>
              <a:gd name="connsiteY70" fmla="*/ 1375866 h 2323145"/>
              <a:gd name="connsiteX71" fmla="*/ 7377571 w 11269336"/>
              <a:gd name="connsiteY71" fmla="*/ 1400128 h 2323145"/>
              <a:gd name="connsiteX72" fmla="*/ 7311261 w 11269336"/>
              <a:gd name="connsiteY72" fmla="*/ 1412652 h 2323145"/>
              <a:gd name="connsiteX73" fmla="*/ 7275307 w 11269336"/>
              <a:gd name="connsiteY73" fmla="*/ 1422171 h 2323145"/>
              <a:gd name="connsiteX74" fmla="*/ 7247783 w 11269336"/>
              <a:gd name="connsiteY74" fmla="*/ 1426330 h 2323145"/>
              <a:gd name="connsiteX75" fmla="*/ 7185047 w 11269336"/>
              <a:gd name="connsiteY75" fmla="*/ 1451812 h 2323145"/>
              <a:gd name="connsiteX76" fmla="*/ 7084117 w 11269336"/>
              <a:gd name="connsiteY76" fmla="*/ 1500281 h 2323145"/>
              <a:gd name="connsiteX77" fmla="*/ 7062011 w 11269336"/>
              <a:gd name="connsiteY77" fmla="*/ 1509183 h 2323145"/>
              <a:gd name="connsiteX78" fmla="*/ 7040555 w 11269336"/>
              <a:gd name="connsiteY78" fmla="*/ 1511207 h 2323145"/>
              <a:gd name="connsiteX79" fmla="*/ 7033438 w 11269336"/>
              <a:gd name="connsiteY79" fmla="*/ 1506772 h 2323145"/>
              <a:gd name="connsiteX80" fmla="*/ 7020886 w 11269336"/>
              <a:gd name="connsiteY80" fmla="*/ 1510764 h 2323145"/>
              <a:gd name="connsiteX81" fmla="*/ 7017033 w 11269336"/>
              <a:gd name="connsiteY81" fmla="*/ 1510650 h 2323145"/>
              <a:gd name="connsiteX82" fmla="*/ 6995460 w 11269336"/>
              <a:gd name="connsiteY82" fmla="*/ 1511173 h 2323145"/>
              <a:gd name="connsiteX83" fmla="*/ 6962144 w 11269336"/>
              <a:gd name="connsiteY83" fmla="*/ 1541508 h 2323145"/>
              <a:gd name="connsiteX84" fmla="*/ 6910674 w 11269336"/>
              <a:gd name="connsiteY84" fmla="*/ 1554793 h 2323145"/>
              <a:gd name="connsiteX85" fmla="*/ 6732152 w 11269336"/>
              <a:gd name="connsiteY85" fmla="*/ 1642538 h 2323145"/>
              <a:gd name="connsiteX86" fmla="*/ 6694106 w 11269336"/>
              <a:gd name="connsiteY86" fmla="*/ 1632377 h 2323145"/>
              <a:gd name="connsiteX87" fmla="*/ 6617223 w 11269336"/>
              <a:gd name="connsiteY87" fmla="*/ 1659889 h 2323145"/>
              <a:gd name="connsiteX88" fmla="*/ 6521138 w 11269336"/>
              <a:gd name="connsiteY88" fmla="*/ 1744340 h 2323145"/>
              <a:gd name="connsiteX89" fmla="*/ 6380677 w 11269336"/>
              <a:gd name="connsiteY89" fmla="*/ 1796883 h 2323145"/>
              <a:gd name="connsiteX90" fmla="*/ 6374897 w 11269336"/>
              <a:gd name="connsiteY90" fmla="*/ 1809910 h 2323145"/>
              <a:gd name="connsiteX91" fmla="*/ 6364545 w 11269336"/>
              <a:gd name="connsiteY91" fmla="*/ 1820090 h 2323145"/>
              <a:gd name="connsiteX92" fmla="*/ 6362126 w 11269336"/>
              <a:gd name="connsiteY92" fmla="*/ 1819991 h 2323145"/>
              <a:gd name="connsiteX93" fmla="*/ 6346673 w 11269336"/>
              <a:gd name="connsiteY93" fmla="*/ 1827824 h 2323145"/>
              <a:gd name="connsiteX94" fmla="*/ 6345588 w 11269336"/>
              <a:gd name="connsiteY94" fmla="*/ 1832232 h 2323145"/>
              <a:gd name="connsiteX95" fmla="*/ 6335708 w 11269336"/>
              <a:gd name="connsiteY95" fmla="*/ 1838451 h 2323145"/>
              <a:gd name="connsiteX96" fmla="*/ 6318182 w 11269336"/>
              <a:gd name="connsiteY96" fmla="*/ 1852975 h 2323145"/>
              <a:gd name="connsiteX97" fmla="*/ 6313084 w 11269336"/>
              <a:gd name="connsiteY97" fmla="*/ 1853561 h 2323145"/>
              <a:gd name="connsiteX98" fmla="*/ 6283816 w 11269336"/>
              <a:gd name="connsiteY98" fmla="*/ 1872148 h 2323145"/>
              <a:gd name="connsiteX99" fmla="*/ 6282550 w 11269336"/>
              <a:gd name="connsiteY99" fmla="*/ 1871392 h 2323145"/>
              <a:gd name="connsiteX100" fmla="*/ 6270527 w 11269336"/>
              <a:gd name="connsiteY100" fmla="*/ 1872208 h 2323145"/>
              <a:gd name="connsiteX101" fmla="*/ 6249518 w 11269336"/>
              <a:gd name="connsiteY101" fmla="*/ 1876079 h 2323145"/>
              <a:gd name="connsiteX102" fmla="*/ 6190386 w 11269336"/>
              <a:gd name="connsiteY102" fmla="*/ 1872478 h 2323145"/>
              <a:gd name="connsiteX103" fmla="*/ 6159777 w 11269336"/>
              <a:gd name="connsiteY103" fmla="*/ 1891745 h 2323145"/>
              <a:gd name="connsiteX104" fmla="*/ 6153131 w 11269336"/>
              <a:gd name="connsiteY104" fmla="*/ 1895079 h 2323145"/>
              <a:gd name="connsiteX105" fmla="*/ 6152798 w 11269336"/>
              <a:gd name="connsiteY105" fmla="*/ 1894920 h 2323145"/>
              <a:gd name="connsiteX106" fmla="*/ 6145388 w 11269336"/>
              <a:gd name="connsiteY106" fmla="*/ 1897990 h 2323145"/>
              <a:gd name="connsiteX107" fmla="*/ 6141014 w 11269336"/>
              <a:gd name="connsiteY107" fmla="*/ 1901155 h 2323145"/>
              <a:gd name="connsiteX108" fmla="*/ 6128122 w 11269336"/>
              <a:gd name="connsiteY108" fmla="*/ 1907623 h 2323145"/>
              <a:gd name="connsiteX109" fmla="*/ 6122351 w 11269336"/>
              <a:gd name="connsiteY109" fmla="*/ 1908359 h 2323145"/>
              <a:gd name="connsiteX110" fmla="*/ 6064750 w 11269336"/>
              <a:gd name="connsiteY110" fmla="*/ 1896394 h 2323145"/>
              <a:gd name="connsiteX111" fmla="*/ 5964230 w 11269336"/>
              <a:gd name="connsiteY111" fmla="*/ 1910038 h 2323145"/>
              <a:gd name="connsiteX112" fmla="*/ 5865399 w 11269336"/>
              <a:gd name="connsiteY112" fmla="*/ 1926966 h 2323145"/>
              <a:gd name="connsiteX113" fmla="*/ 5829951 w 11269336"/>
              <a:gd name="connsiteY113" fmla="*/ 1934755 h 2323145"/>
              <a:gd name="connsiteX114" fmla="*/ 5765285 w 11269336"/>
              <a:gd name="connsiteY114" fmla="*/ 1941322 h 2323145"/>
              <a:gd name="connsiteX115" fmla="*/ 5734750 w 11269336"/>
              <a:gd name="connsiteY115" fmla="*/ 1939793 h 2323145"/>
              <a:gd name="connsiteX116" fmla="*/ 5733569 w 11269336"/>
              <a:gd name="connsiteY116" fmla="*/ 1940505 h 2323145"/>
              <a:gd name="connsiteX117" fmla="*/ 5730329 w 11269336"/>
              <a:gd name="connsiteY117" fmla="*/ 1937845 h 2323145"/>
              <a:gd name="connsiteX118" fmla="*/ 5724661 w 11269336"/>
              <a:gd name="connsiteY118" fmla="*/ 1937455 h 2323145"/>
              <a:gd name="connsiteX119" fmla="*/ 5710186 w 11269336"/>
              <a:gd name="connsiteY119" fmla="*/ 1941370 h 2323145"/>
              <a:gd name="connsiteX120" fmla="*/ 5704910 w 11269336"/>
              <a:gd name="connsiteY120" fmla="*/ 1943663 h 2323145"/>
              <a:gd name="connsiteX121" fmla="*/ 5696836 w 11269336"/>
              <a:gd name="connsiteY121" fmla="*/ 1945271 h 2323145"/>
              <a:gd name="connsiteX122" fmla="*/ 5696583 w 11269336"/>
              <a:gd name="connsiteY122" fmla="*/ 1945050 h 2323145"/>
              <a:gd name="connsiteX123" fmla="*/ 5689123 w 11269336"/>
              <a:gd name="connsiteY123" fmla="*/ 1947067 h 2323145"/>
              <a:gd name="connsiteX124" fmla="*/ 5653291 w 11269336"/>
              <a:gd name="connsiteY124" fmla="*/ 1960245 h 2323145"/>
              <a:gd name="connsiteX125" fmla="*/ 5599385 w 11269336"/>
              <a:gd name="connsiteY125" fmla="*/ 1945198 h 2323145"/>
              <a:gd name="connsiteX126" fmla="*/ 5578300 w 11269336"/>
              <a:gd name="connsiteY126" fmla="*/ 1944963 h 2323145"/>
              <a:gd name="connsiteX127" fmla="*/ 5566758 w 11269336"/>
              <a:gd name="connsiteY127" fmla="*/ 1943441 h 2323145"/>
              <a:gd name="connsiteX128" fmla="*/ 5565857 w 11269336"/>
              <a:gd name="connsiteY128" fmla="*/ 1942445 h 2323145"/>
              <a:gd name="connsiteX129" fmla="*/ 5531534 w 11269336"/>
              <a:gd name="connsiteY129" fmla="*/ 1955208 h 2323145"/>
              <a:gd name="connsiteX130" fmla="*/ 5526552 w 11269336"/>
              <a:gd name="connsiteY130" fmla="*/ 1954799 h 2323145"/>
              <a:gd name="connsiteX131" fmla="*/ 5504723 w 11269336"/>
              <a:gd name="connsiteY131" fmla="*/ 1965811 h 2323145"/>
              <a:gd name="connsiteX132" fmla="*/ 5493156 w 11269336"/>
              <a:gd name="connsiteY132" fmla="*/ 1970063 h 2323145"/>
              <a:gd name="connsiteX133" fmla="*/ 5490486 w 11269336"/>
              <a:gd name="connsiteY133" fmla="*/ 1974227 h 2323145"/>
              <a:gd name="connsiteX134" fmla="*/ 5473107 w 11269336"/>
              <a:gd name="connsiteY134" fmla="*/ 1979001 h 2323145"/>
              <a:gd name="connsiteX135" fmla="*/ 5470885 w 11269336"/>
              <a:gd name="connsiteY135" fmla="*/ 1978432 h 2323145"/>
              <a:gd name="connsiteX136" fmla="*/ 5457393 w 11269336"/>
              <a:gd name="connsiteY136" fmla="*/ 1986525 h 2323145"/>
              <a:gd name="connsiteX137" fmla="*/ 5447102 w 11269336"/>
              <a:gd name="connsiteY137" fmla="*/ 1998329 h 2323145"/>
              <a:gd name="connsiteX138" fmla="*/ 5159151 w 11269336"/>
              <a:gd name="connsiteY138" fmla="*/ 2029640 h 2323145"/>
              <a:gd name="connsiteX139" fmla="*/ 5041688 w 11269336"/>
              <a:gd name="connsiteY139" fmla="*/ 2022334 h 2323145"/>
              <a:gd name="connsiteX140" fmla="*/ 4860988 w 11269336"/>
              <a:gd name="connsiteY140" fmla="*/ 2135698 h 2323145"/>
              <a:gd name="connsiteX141" fmla="*/ 4807902 w 11269336"/>
              <a:gd name="connsiteY141" fmla="*/ 2138894 h 2323145"/>
              <a:gd name="connsiteX142" fmla="*/ 4765388 w 11269336"/>
              <a:gd name="connsiteY142" fmla="*/ 2162525 h 2323145"/>
              <a:gd name="connsiteX143" fmla="*/ 4745033 w 11269336"/>
              <a:gd name="connsiteY143" fmla="*/ 2158859 h 2323145"/>
              <a:gd name="connsiteX144" fmla="*/ 4741475 w 11269336"/>
              <a:gd name="connsiteY144" fmla="*/ 2157998 h 2323145"/>
              <a:gd name="connsiteX145" fmla="*/ 4728247 w 11269336"/>
              <a:gd name="connsiteY145" fmla="*/ 2159526 h 2323145"/>
              <a:gd name="connsiteX146" fmla="*/ 4723263 w 11269336"/>
              <a:gd name="connsiteY146" fmla="*/ 2153742 h 2323145"/>
              <a:gd name="connsiteX147" fmla="*/ 4702453 w 11269336"/>
              <a:gd name="connsiteY147" fmla="*/ 2151586 h 2323145"/>
              <a:gd name="connsiteX148" fmla="*/ 4678455 w 11269336"/>
              <a:gd name="connsiteY148" fmla="*/ 2156131 h 2323145"/>
              <a:gd name="connsiteX149" fmla="*/ 4593061 w 11269336"/>
              <a:gd name="connsiteY149" fmla="*/ 2171597 h 2323145"/>
              <a:gd name="connsiteX150" fmla="*/ 4579902 w 11269336"/>
              <a:gd name="connsiteY150" fmla="*/ 2177927 h 2323145"/>
              <a:gd name="connsiteX151" fmla="*/ 4533444 w 11269336"/>
              <a:gd name="connsiteY151" fmla="*/ 2181200 h 2323145"/>
              <a:gd name="connsiteX152" fmla="*/ 4492832 w 11269336"/>
              <a:gd name="connsiteY152" fmla="*/ 2188033 h 2323145"/>
              <a:gd name="connsiteX153" fmla="*/ 4467257 w 11269336"/>
              <a:gd name="connsiteY153" fmla="*/ 2196121 h 2323145"/>
              <a:gd name="connsiteX154" fmla="*/ 4459937 w 11269336"/>
              <a:gd name="connsiteY154" fmla="*/ 2195182 h 2323145"/>
              <a:gd name="connsiteX155" fmla="*/ 4433312 w 11269336"/>
              <a:gd name="connsiteY155" fmla="*/ 2199004 h 2323145"/>
              <a:gd name="connsiteX156" fmla="*/ 4420601 w 11269336"/>
              <a:gd name="connsiteY156" fmla="*/ 2205158 h 2323145"/>
              <a:gd name="connsiteX157" fmla="*/ 4405765 w 11269336"/>
              <a:gd name="connsiteY157" fmla="*/ 2199902 h 2323145"/>
              <a:gd name="connsiteX158" fmla="*/ 4401354 w 11269336"/>
              <a:gd name="connsiteY158" fmla="*/ 2194745 h 2323145"/>
              <a:gd name="connsiteX159" fmla="*/ 4383151 w 11269336"/>
              <a:gd name="connsiteY159" fmla="*/ 2201140 h 2323145"/>
              <a:gd name="connsiteX160" fmla="*/ 4366646 w 11269336"/>
              <a:gd name="connsiteY160" fmla="*/ 2198564 h 2323145"/>
              <a:gd name="connsiteX161" fmla="*/ 4354009 w 11269336"/>
              <a:gd name="connsiteY161" fmla="*/ 2204984 h 2323145"/>
              <a:gd name="connsiteX162" fmla="*/ 4348284 w 11269336"/>
              <a:gd name="connsiteY162" fmla="*/ 2205270 h 2323145"/>
              <a:gd name="connsiteX163" fmla="*/ 4333906 w 11269336"/>
              <a:gd name="connsiteY163" fmla="*/ 2205251 h 2323145"/>
              <a:gd name="connsiteX164" fmla="*/ 4308819 w 11269336"/>
              <a:gd name="connsiteY164" fmla="*/ 2203822 h 2323145"/>
              <a:gd name="connsiteX165" fmla="*/ 4301210 w 11269336"/>
              <a:gd name="connsiteY165" fmla="*/ 2204456 h 2323145"/>
              <a:gd name="connsiteX166" fmla="*/ 4283095 w 11269336"/>
              <a:gd name="connsiteY166" fmla="*/ 2198177 h 2323145"/>
              <a:gd name="connsiteX167" fmla="*/ 4250119 w 11269336"/>
              <a:gd name="connsiteY167" fmla="*/ 2196342 h 2323145"/>
              <a:gd name="connsiteX168" fmla="*/ 4189203 w 11269336"/>
              <a:gd name="connsiteY168" fmla="*/ 2178994 h 2323145"/>
              <a:gd name="connsiteX169" fmla="*/ 4154035 w 11269336"/>
              <a:gd name="connsiteY169" fmla="*/ 2171950 h 2323145"/>
              <a:gd name="connsiteX170" fmla="*/ 4129569 w 11269336"/>
              <a:gd name="connsiteY170" fmla="*/ 2163850 h 2323145"/>
              <a:gd name="connsiteX171" fmla="*/ 4061250 w 11269336"/>
              <a:gd name="connsiteY171" fmla="*/ 2159236 h 2323145"/>
              <a:gd name="connsiteX172" fmla="*/ 3945480 w 11269336"/>
              <a:gd name="connsiteY172" fmla="*/ 2158279 h 2323145"/>
              <a:gd name="connsiteX173" fmla="*/ 3921468 w 11269336"/>
              <a:gd name="connsiteY173" fmla="*/ 2156588 h 2323145"/>
              <a:gd name="connsiteX174" fmla="*/ 3903348 w 11269336"/>
              <a:gd name="connsiteY174" fmla="*/ 2149220 h 2323145"/>
              <a:gd name="connsiteX175" fmla="*/ 3901342 w 11269336"/>
              <a:gd name="connsiteY175" fmla="*/ 2142355 h 2323145"/>
              <a:gd name="connsiteX176" fmla="*/ 3888539 w 11269336"/>
              <a:gd name="connsiteY176" fmla="*/ 2140476 h 2323145"/>
              <a:gd name="connsiteX177" fmla="*/ 3885662 w 11269336"/>
              <a:gd name="connsiteY177" fmla="*/ 2138740 h 2323145"/>
              <a:gd name="connsiteX178" fmla="*/ 3868627 w 11269336"/>
              <a:gd name="connsiteY178" fmla="*/ 2130023 h 2323145"/>
              <a:gd name="connsiteX179" fmla="*/ 3819177 w 11269336"/>
              <a:gd name="connsiteY179" fmla="*/ 2142111 h 2323145"/>
              <a:gd name="connsiteX180" fmla="*/ 3769100 w 11269336"/>
              <a:gd name="connsiteY180" fmla="*/ 2131731 h 2323145"/>
              <a:gd name="connsiteX181" fmla="*/ 3562752 w 11269336"/>
              <a:gd name="connsiteY181" fmla="*/ 2131785 h 2323145"/>
              <a:gd name="connsiteX182" fmla="*/ 3541402 w 11269336"/>
              <a:gd name="connsiteY182" fmla="*/ 2106821 h 2323145"/>
              <a:gd name="connsiteX183" fmla="*/ 3365341 w 11269336"/>
              <a:gd name="connsiteY183" fmla="*/ 2077638 h 2323145"/>
              <a:gd name="connsiteX184" fmla="*/ 3170922 w 11269336"/>
              <a:gd name="connsiteY184" fmla="*/ 2115957 h 2323145"/>
              <a:gd name="connsiteX185" fmla="*/ 3156256 w 11269336"/>
              <a:gd name="connsiteY185" fmla="*/ 2124773 h 2323145"/>
              <a:gd name="connsiteX186" fmla="*/ 3140298 w 11269336"/>
              <a:gd name="connsiteY186" fmla="*/ 2129182 h 2323145"/>
              <a:gd name="connsiteX187" fmla="*/ 3138514 w 11269336"/>
              <a:gd name="connsiteY187" fmla="*/ 2128069 h 2323145"/>
              <a:gd name="connsiteX188" fmla="*/ 3120467 w 11269336"/>
              <a:gd name="connsiteY188" fmla="*/ 2128281 h 2323145"/>
              <a:gd name="connsiteX189" fmla="*/ 3116175 w 11269336"/>
              <a:gd name="connsiteY189" fmla="*/ 2131633 h 2323145"/>
              <a:gd name="connsiteX190" fmla="*/ 3103685 w 11269336"/>
              <a:gd name="connsiteY190" fmla="*/ 2132814 h 2323145"/>
              <a:gd name="connsiteX191" fmla="*/ 3078794 w 11269336"/>
              <a:gd name="connsiteY191" fmla="*/ 2137935 h 2323145"/>
              <a:gd name="connsiteX192" fmla="*/ 3074407 w 11269336"/>
              <a:gd name="connsiteY192" fmla="*/ 2136274 h 2323145"/>
              <a:gd name="connsiteX193" fmla="*/ 3037285 w 11269336"/>
              <a:gd name="connsiteY193" fmla="*/ 2139919 h 2323145"/>
              <a:gd name="connsiteX194" fmla="*/ 3036901 w 11269336"/>
              <a:gd name="connsiteY194" fmla="*/ 2138726 h 2323145"/>
              <a:gd name="connsiteX195" fmla="*/ 3026996 w 11269336"/>
              <a:gd name="connsiteY195" fmla="*/ 2134322 h 2323145"/>
              <a:gd name="connsiteX196" fmla="*/ 3007772 w 11269336"/>
              <a:gd name="connsiteY196" fmla="*/ 2128742 h 2323145"/>
              <a:gd name="connsiteX197" fmla="*/ 2965030 w 11269336"/>
              <a:gd name="connsiteY197" fmla="*/ 2100494 h 2323145"/>
              <a:gd name="connsiteX198" fmla="*/ 2926342 w 11269336"/>
              <a:gd name="connsiteY198" fmla="*/ 2104155 h 2323145"/>
              <a:gd name="connsiteX199" fmla="*/ 2918608 w 11269336"/>
              <a:gd name="connsiteY199" fmla="*/ 2104215 h 2323145"/>
              <a:gd name="connsiteX200" fmla="*/ 2918475 w 11269336"/>
              <a:gd name="connsiteY200" fmla="*/ 2103937 h 2323145"/>
              <a:gd name="connsiteX201" fmla="*/ 2910360 w 11269336"/>
              <a:gd name="connsiteY201" fmla="*/ 2103444 h 2323145"/>
              <a:gd name="connsiteX202" fmla="*/ 2904507 w 11269336"/>
              <a:gd name="connsiteY202" fmla="*/ 2104326 h 2323145"/>
              <a:gd name="connsiteX203" fmla="*/ 2889503 w 11269336"/>
              <a:gd name="connsiteY203" fmla="*/ 2104443 h 2323145"/>
              <a:gd name="connsiteX204" fmla="*/ 2884480 w 11269336"/>
              <a:gd name="connsiteY204" fmla="*/ 2102626 h 2323145"/>
              <a:gd name="connsiteX205" fmla="*/ 2882689 w 11269336"/>
              <a:gd name="connsiteY205" fmla="*/ 2099228 h 2323145"/>
              <a:gd name="connsiteX206" fmla="*/ 2881291 w 11269336"/>
              <a:gd name="connsiteY206" fmla="*/ 2099618 h 2323145"/>
              <a:gd name="connsiteX207" fmla="*/ 2853979 w 11269336"/>
              <a:gd name="connsiteY207" fmla="*/ 2090388 h 2323145"/>
              <a:gd name="connsiteX208" fmla="*/ 2791790 w 11269336"/>
              <a:gd name="connsiteY208" fmla="*/ 2080332 h 2323145"/>
              <a:gd name="connsiteX209" fmla="*/ 2755844 w 11269336"/>
              <a:gd name="connsiteY209" fmla="*/ 2078874 h 2323145"/>
              <a:gd name="connsiteX210" fmla="*/ 2657742 w 11269336"/>
              <a:gd name="connsiteY210" fmla="*/ 2070179 h 2323145"/>
              <a:gd name="connsiteX211" fmla="*/ 2559549 w 11269336"/>
              <a:gd name="connsiteY211" fmla="*/ 2057873 h 2323145"/>
              <a:gd name="connsiteX212" fmla="*/ 2512054 w 11269336"/>
              <a:gd name="connsiteY212" fmla="*/ 2031671 h 2323145"/>
              <a:gd name="connsiteX213" fmla="*/ 2506437 w 11269336"/>
              <a:gd name="connsiteY213" fmla="*/ 2030918 h 2323145"/>
              <a:gd name="connsiteX214" fmla="*/ 2491752 w 11269336"/>
              <a:gd name="connsiteY214" fmla="*/ 2033906 h 2323145"/>
              <a:gd name="connsiteX215" fmla="*/ 2486338 w 11269336"/>
              <a:gd name="connsiteY215" fmla="*/ 2035862 h 2323145"/>
              <a:gd name="connsiteX216" fmla="*/ 2478186 w 11269336"/>
              <a:gd name="connsiteY216" fmla="*/ 2036953 h 2323145"/>
              <a:gd name="connsiteX217" fmla="*/ 2477950 w 11269336"/>
              <a:gd name="connsiteY217" fmla="*/ 2036715 h 2323145"/>
              <a:gd name="connsiteX218" fmla="*/ 2470381 w 11269336"/>
              <a:gd name="connsiteY218" fmla="*/ 2038256 h 2323145"/>
              <a:gd name="connsiteX219" fmla="*/ 2433781 w 11269336"/>
              <a:gd name="connsiteY219" fmla="*/ 2049140 h 2323145"/>
              <a:gd name="connsiteX220" fmla="*/ 2381172 w 11269336"/>
              <a:gd name="connsiteY220" fmla="*/ 2030645 h 2323145"/>
              <a:gd name="connsiteX221" fmla="*/ 2360198 w 11269336"/>
              <a:gd name="connsiteY221" fmla="*/ 2029059 h 2323145"/>
              <a:gd name="connsiteX222" fmla="*/ 2348815 w 11269336"/>
              <a:gd name="connsiteY222" fmla="*/ 2026798 h 2323145"/>
              <a:gd name="connsiteX223" fmla="*/ 2347988 w 11269336"/>
              <a:gd name="connsiteY223" fmla="*/ 2025745 h 2323145"/>
              <a:gd name="connsiteX224" fmla="*/ 2312920 w 11269336"/>
              <a:gd name="connsiteY224" fmla="*/ 2036311 h 2323145"/>
              <a:gd name="connsiteX225" fmla="*/ 2307986 w 11269336"/>
              <a:gd name="connsiteY225" fmla="*/ 2035583 h 2323145"/>
              <a:gd name="connsiteX226" fmla="*/ 2285481 w 11269336"/>
              <a:gd name="connsiteY226" fmla="*/ 2045197 h 2323145"/>
              <a:gd name="connsiteX227" fmla="*/ 2273666 w 11269336"/>
              <a:gd name="connsiteY227" fmla="*/ 2048710 h 2323145"/>
              <a:gd name="connsiteX228" fmla="*/ 2270719 w 11269336"/>
              <a:gd name="connsiteY228" fmla="*/ 2052702 h 2323145"/>
              <a:gd name="connsiteX229" fmla="*/ 2253080 w 11269336"/>
              <a:gd name="connsiteY229" fmla="*/ 2056363 h 2323145"/>
              <a:gd name="connsiteX230" fmla="*/ 2250906 w 11269336"/>
              <a:gd name="connsiteY230" fmla="*/ 2055654 h 2323145"/>
              <a:gd name="connsiteX231" fmla="*/ 2236905 w 11269336"/>
              <a:gd name="connsiteY231" fmla="*/ 2062882 h 2323145"/>
              <a:gd name="connsiteX232" fmla="*/ 2225830 w 11269336"/>
              <a:gd name="connsiteY232" fmla="*/ 2074027 h 2323145"/>
              <a:gd name="connsiteX233" fmla="*/ 2073776 w 11269336"/>
              <a:gd name="connsiteY233" fmla="*/ 2089244 h 2323145"/>
              <a:gd name="connsiteX234" fmla="*/ 1948256 w 11269336"/>
              <a:gd name="connsiteY234" fmla="*/ 2146616 h 2323145"/>
              <a:gd name="connsiteX235" fmla="*/ 1865582 w 11269336"/>
              <a:gd name="connsiteY235" fmla="*/ 2153738 h 2323145"/>
              <a:gd name="connsiteX236" fmla="*/ 1835210 w 11269336"/>
              <a:gd name="connsiteY236" fmla="*/ 2134244 h 2323145"/>
              <a:gd name="connsiteX237" fmla="*/ 1632661 w 11269336"/>
              <a:gd name="connsiteY237" fmla="*/ 2173882 h 2323145"/>
              <a:gd name="connsiteX238" fmla="*/ 1579590 w 11269336"/>
              <a:gd name="connsiteY238" fmla="*/ 2173680 h 2323145"/>
              <a:gd name="connsiteX239" fmla="*/ 1535601 w 11269336"/>
              <a:gd name="connsiteY239" fmla="*/ 2194590 h 2323145"/>
              <a:gd name="connsiteX240" fmla="*/ 1515594 w 11269336"/>
              <a:gd name="connsiteY240" fmla="*/ 2189622 h 2323145"/>
              <a:gd name="connsiteX241" fmla="*/ 1512113 w 11269336"/>
              <a:gd name="connsiteY241" fmla="*/ 2188534 h 2323145"/>
              <a:gd name="connsiteX242" fmla="*/ 1498838 w 11269336"/>
              <a:gd name="connsiteY242" fmla="*/ 2189213 h 2323145"/>
              <a:gd name="connsiteX243" fmla="*/ 1494279 w 11269336"/>
              <a:gd name="connsiteY243" fmla="*/ 2183112 h 2323145"/>
              <a:gd name="connsiteX244" fmla="*/ 1473714 w 11269336"/>
              <a:gd name="connsiteY244" fmla="*/ 2179625 h 2323145"/>
              <a:gd name="connsiteX245" fmla="*/ 1449503 w 11269336"/>
              <a:gd name="connsiteY245" fmla="*/ 2182633 h 2323145"/>
              <a:gd name="connsiteX246" fmla="*/ 1266687 w 11269336"/>
              <a:gd name="connsiteY246" fmla="*/ 2212688 h 2323145"/>
              <a:gd name="connsiteX247" fmla="*/ 1239614 w 11269336"/>
              <a:gd name="connsiteY247" fmla="*/ 2209727 h 2323145"/>
              <a:gd name="connsiteX248" fmla="*/ 1202436 w 11269336"/>
              <a:gd name="connsiteY248" fmla="*/ 2209817 h 2323145"/>
              <a:gd name="connsiteX249" fmla="*/ 1136097 w 11269336"/>
              <a:gd name="connsiteY249" fmla="*/ 2205112 h 2323145"/>
              <a:gd name="connsiteX250" fmla="*/ 988232 w 11269336"/>
              <a:gd name="connsiteY250" fmla="*/ 2235635 h 2323145"/>
              <a:gd name="connsiteX251" fmla="*/ 981959 w 11269336"/>
              <a:gd name="connsiteY251" fmla="*/ 2231607 h 2323145"/>
              <a:gd name="connsiteX252" fmla="*/ 938600 w 11269336"/>
              <a:gd name="connsiteY252" fmla="*/ 2238113 h 2323145"/>
              <a:gd name="connsiteX253" fmla="*/ 791788 w 11269336"/>
              <a:gd name="connsiteY253" fmla="*/ 2293224 h 2323145"/>
              <a:gd name="connsiteX254" fmla="*/ 706914 w 11269336"/>
              <a:gd name="connsiteY254" fmla="*/ 2305046 h 2323145"/>
              <a:gd name="connsiteX255" fmla="*/ 675971 w 11269336"/>
              <a:gd name="connsiteY255" fmla="*/ 2304030 h 2323145"/>
              <a:gd name="connsiteX256" fmla="*/ 624180 w 11269336"/>
              <a:gd name="connsiteY256" fmla="*/ 2302650 h 2323145"/>
              <a:gd name="connsiteX257" fmla="*/ 583453 w 11269336"/>
              <a:gd name="connsiteY257" fmla="*/ 2288788 h 2323145"/>
              <a:gd name="connsiteX258" fmla="*/ 540946 w 11269336"/>
              <a:gd name="connsiteY258" fmla="*/ 2292721 h 2323145"/>
              <a:gd name="connsiteX259" fmla="*/ 533680 w 11269336"/>
              <a:gd name="connsiteY259" fmla="*/ 2310233 h 2323145"/>
              <a:gd name="connsiteX260" fmla="*/ 487366 w 11269336"/>
              <a:gd name="connsiteY260" fmla="*/ 2309053 h 2323145"/>
              <a:gd name="connsiteX261" fmla="*/ 416820 w 11269336"/>
              <a:gd name="connsiteY261" fmla="*/ 2305443 h 2323145"/>
              <a:gd name="connsiteX262" fmla="*/ 376805 w 11269336"/>
              <a:gd name="connsiteY262" fmla="*/ 2307647 h 2323145"/>
              <a:gd name="connsiteX263" fmla="*/ 266777 w 11269336"/>
              <a:gd name="connsiteY263" fmla="*/ 2309012 h 2323145"/>
              <a:gd name="connsiteX264" fmla="*/ 156013 w 11269336"/>
              <a:gd name="connsiteY264" fmla="*/ 2306832 h 2323145"/>
              <a:gd name="connsiteX265" fmla="*/ 87258 w 11269336"/>
              <a:gd name="connsiteY265" fmla="*/ 2285511 h 2323145"/>
              <a:gd name="connsiteX266" fmla="*/ 23798 w 11269336"/>
              <a:gd name="connsiteY266" fmla="*/ 2281822 h 2323145"/>
              <a:gd name="connsiteX267" fmla="*/ 0 w 11269336"/>
              <a:gd name="connsiteY267" fmla="*/ 2285369 h 2323145"/>
              <a:gd name="connsiteX268" fmla="*/ 0 w 11269336"/>
              <a:gd name="connsiteY26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795998 w 11269336"/>
              <a:gd name="connsiteY32" fmla="*/ 863337 h 2323145"/>
              <a:gd name="connsiteX33" fmla="*/ 8776970 w 11269336"/>
              <a:gd name="connsiteY33" fmla="*/ 885177 h 2323145"/>
              <a:gd name="connsiteX34" fmla="*/ 8755719 w 11269336"/>
              <a:gd name="connsiteY34" fmla="*/ 889754 h 2323145"/>
              <a:gd name="connsiteX35" fmla="*/ 8743257 w 11269336"/>
              <a:gd name="connsiteY35" fmla="*/ 904723 h 2323145"/>
              <a:gd name="connsiteX36" fmla="*/ 8721366 w 11269336"/>
              <a:gd name="connsiteY36" fmla="*/ 904711 h 2323145"/>
              <a:gd name="connsiteX37" fmla="*/ 8678353 w 11269336"/>
              <a:gd name="connsiteY37" fmla="*/ 926318 h 2323145"/>
              <a:gd name="connsiteX38" fmla="*/ 8636849 w 11269336"/>
              <a:gd name="connsiteY38" fmla="*/ 937900 h 2323145"/>
              <a:gd name="connsiteX39" fmla="*/ 8620213 w 11269336"/>
              <a:gd name="connsiteY39" fmla="*/ 943068 h 2323145"/>
              <a:gd name="connsiteX40" fmla="*/ 8612581 w 11269336"/>
              <a:gd name="connsiteY40" fmla="*/ 952695 h 2323145"/>
              <a:gd name="connsiteX41" fmla="*/ 8589038 w 11269336"/>
              <a:gd name="connsiteY41" fmla="*/ 963892 h 2323145"/>
              <a:gd name="connsiteX42" fmla="*/ 8579950 w 11269336"/>
              <a:gd name="connsiteY42" fmla="*/ 960899 h 2323145"/>
              <a:gd name="connsiteX43" fmla="*/ 8579319 w 11269336"/>
              <a:gd name="connsiteY43" fmla="*/ 965630 h 2323145"/>
              <a:gd name="connsiteX44" fmla="*/ 8547429 w 11269336"/>
              <a:gd name="connsiteY44" fmla="*/ 984506 h 2323145"/>
              <a:gd name="connsiteX45" fmla="*/ 8478704 w 11269336"/>
              <a:gd name="connsiteY45" fmla="*/ 1025490 h 2323145"/>
              <a:gd name="connsiteX46" fmla="*/ 8461421 w 11269336"/>
              <a:gd name="connsiteY46" fmla="*/ 1035512 h 2323145"/>
              <a:gd name="connsiteX47" fmla="*/ 8445003 w 11269336"/>
              <a:gd name="connsiteY47" fmla="*/ 1036851 h 2323145"/>
              <a:gd name="connsiteX48" fmla="*/ 8357350 w 11269336"/>
              <a:gd name="connsiteY48" fmla="*/ 1060213 h 2323145"/>
              <a:gd name="connsiteX49" fmla="*/ 8335565 w 11269336"/>
              <a:gd name="connsiteY49" fmla="*/ 1061151 h 2323145"/>
              <a:gd name="connsiteX50" fmla="*/ 8325267 w 11269336"/>
              <a:gd name="connsiteY50" fmla="*/ 1055919 h 2323145"/>
              <a:gd name="connsiteX51" fmla="*/ 8293586 w 11269336"/>
              <a:gd name="connsiteY51" fmla="*/ 1076144 h 2323145"/>
              <a:gd name="connsiteX52" fmla="*/ 8242405 w 11269336"/>
              <a:gd name="connsiteY52" fmla="*/ 1095960 h 2323145"/>
              <a:gd name="connsiteX53" fmla="*/ 8197391 w 11269336"/>
              <a:gd name="connsiteY53" fmla="*/ 1107746 h 2323145"/>
              <a:gd name="connsiteX54" fmla="*/ 8081474 w 11269336"/>
              <a:gd name="connsiteY54" fmla="*/ 1130125 h 2323145"/>
              <a:gd name="connsiteX55" fmla="*/ 8053585 w 11269336"/>
              <a:gd name="connsiteY55" fmla="*/ 1129169 h 2323145"/>
              <a:gd name="connsiteX56" fmla="*/ 8038422 w 11269336"/>
              <a:gd name="connsiteY56" fmla="*/ 1119092 h 2323145"/>
              <a:gd name="connsiteX57" fmla="*/ 8029450 w 11269336"/>
              <a:gd name="connsiteY57" fmla="*/ 1125592 h 2323145"/>
              <a:gd name="connsiteX58" fmla="*/ 7959552 w 11269336"/>
              <a:gd name="connsiteY58" fmla="*/ 1140188 h 2323145"/>
              <a:gd name="connsiteX59" fmla="*/ 7914188 w 11269336"/>
              <a:gd name="connsiteY59" fmla="*/ 1150862 h 2323145"/>
              <a:gd name="connsiteX60" fmla="*/ 7914918 w 11269336"/>
              <a:gd name="connsiteY60" fmla="*/ 1168758 h 2323145"/>
              <a:gd name="connsiteX61" fmla="*/ 7875510 w 11269336"/>
              <a:gd name="connsiteY61" fmla="*/ 1183153 h 2323145"/>
              <a:gd name="connsiteX62" fmla="*/ 7829932 w 11269336"/>
              <a:gd name="connsiteY62" fmla="*/ 1180782 h 2323145"/>
              <a:gd name="connsiteX63" fmla="*/ 7779182 w 11269336"/>
              <a:gd name="connsiteY63" fmla="*/ 1192665 h 2323145"/>
              <a:gd name="connsiteX64" fmla="*/ 7748774 w 11269336"/>
              <a:gd name="connsiteY64" fmla="*/ 1199586 h 2323145"/>
              <a:gd name="connsiteX65" fmla="*/ 7671846 w 11269336"/>
              <a:gd name="connsiteY65" fmla="*/ 1231966 h 2323145"/>
              <a:gd name="connsiteX66" fmla="*/ 7554146 w 11269336"/>
              <a:gd name="connsiteY66" fmla="*/ 1319748 h 2323145"/>
              <a:gd name="connsiteX67" fmla="*/ 7515052 w 11269336"/>
              <a:gd name="connsiteY67" fmla="*/ 1336718 h 2323145"/>
              <a:gd name="connsiteX68" fmla="*/ 7507193 w 11269336"/>
              <a:gd name="connsiteY68" fmla="*/ 1334617 h 2323145"/>
              <a:gd name="connsiteX69" fmla="*/ 7461694 w 11269336"/>
              <a:gd name="connsiteY69" fmla="*/ 1375866 h 2323145"/>
              <a:gd name="connsiteX70" fmla="*/ 7377571 w 11269336"/>
              <a:gd name="connsiteY70" fmla="*/ 1400128 h 2323145"/>
              <a:gd name="connsiteX71" fmla="*/ 7311261 w 11269336"/>
              <a:gd name="connsiteY71" fmla="*/ 1412652 h 2323145"/>
              <a:gd name="connsiteX72" fmla="*/ 7275307 w 11269336"/>
              <a:gd name="connsiteY72" fmla="*/ 1422171 h 2323145"/>
              <a:gd name="connsiteX73" fmla="*/ 7247783 w 11269336"/>
              <a:gd name="connsiteY73" fmla="*/ 1426330 h 2323145"/>
              <a:gd name="connsiteX74" fmla="*/ 7185047 w 11269336"/>
              <a:gd name="connsiteY74" fmla="*/ 1451812 h 2323145"/>
              <a:gd name="connsiteX75" fmla="*/ 7084117 w 11269336"/>
              <a:gd name="connsiteY75" fmla="*/ 1500281 h 2323145"/>
              <a:gd name="connsiteX76" fmla="*/ 7062011 w 11269336"/>
              <a:gd name="connsiteY76" fmla="*/ 1509183 h 2323145"/>
              <a:gd name="connsiteX77" fmla="*/ 7040555 w 11269336"/>
              <a:gd name="connsiteY77" fmla="*/ 1511207 h 2323145"/>
              <a:gd name="connsiteX78" fmla="*/ 7033438 w 11269336"/>
              <a:gd name="connsiteY78" fmla="*/ 1506772 h 2323145"/>
              <a:gd name="connsiteX79" fmla="*/ 7020886 w 11269336"/>
              <a:gd name="connsiteY79" fmla="*/ 1510764 h 2323145"/>
              <a:gd name="connsiteX80" fmla="*/ 7017033 w 11269336"/>
              <a:gd name="connsiteY80" fmla="*/ 1510650 h 2323145"/>
              <a:gd name="connsiteX81" fmla="*/ 6995460 w 11269336"/>
              <a:gd name="connsiteY81" fmla="*/ 1511173 h 2323145"/>
              <a:gd name="connsiteX82" fmla="*/ 6962144 w 11269336"/>
              <a:gd name="connsiteY82" fmla="*/ 1541508 h 2323145"/>
              <a:gd name="connsiteX83" fmla="*/ 6910674 w 11269336"/>
              <a:gd name="connsiteY83" fmla="*/ 1554793 h 2323145"/>
              <a:gd name="connsiteX84" fmla="*/ 6732152 w 11269336"/>
              <a:gd name="connsiteY84" fmla="*/ 1642538 h 2323145"/>
              <a:gd name="connsiteX85" fmla="*/ 6694106 w 11269336"/>
              <a:gd name="connsiteY85" fmla="*/ 1632377 h 2323145"/>
              <a:gd name="connsiteX86" fmla="*/ 6617223 w 11269336"/>
              <a:gd name="connsiteY86" fmla="*/ 1659889 h 2323145"/>
              <a:gd name="connsiteX87" fmla="*/ 6521138 w 11269336"/>
              <a:gd name="connsiteY87" fmla="*/ 1744340 h 2323145"/>
              <a:gd name="connsiteX88" fmla="*/ 6380677 w 11269336"/>
              <a:gd name="connsiteY88" fmla="*/ 1796883 h 2323145"/>
              <a:gd name="connsiteX89" fmla="*/ 6374897 w 11269336"/>
              <a:gd name="connsiteY89" fmla="*/ 1809910 h 2323145"/>
              <a:gd name="connsiteX90" fmla="*/ 6364545 w 11269336"/>
              <a:gd name="connsiteY90" fmla="*/ 1820090 h 2323145"/>
              <a:gd name="connsiteX91" fmla="*/ 6362126 w 11269336"/>
              <a:gd name="connsiteY91" fmla="*/ 1819991 h 2323145"/>
              <a:gd name="connsiteX92" fmla="*/ 6346673 w 11269336"/>
              <a:gd name="connsiteY92" fmla="*/ 1827824 h 2323145"/>
              <a:gd name="connsiteX93" fmla="*/ 6345588 w 11269336"/>
              <a:gd name="connsiteY93" fmla="*/ 1832232 h 2323145"/>
              <a:gd name="connsiteX94" fmla="*/ 6335708 w 11269336"/>
              <a:gd name="connsiteY94" fmla="*/ 1838451 h 2323145"/>
              <a:gd name="connsiteX95" fmla="*/ 6318182 w 11269336"/>
              <a:gd name="connsiteY95" fmla="*/ 1852975 h 2323145"/>
              <a:gd name="connsiteX96" fmla="*/ 6313084 w 11269336"/>
              <a:gd name="connsiteY96" fmla="*/ 1853561 h 2323145"/>
              <a:gd name="connsiteX97" fmla="*/ 6283816 w 11269336"/>
              <a:gd name="connsiteY97" fmla="*/ 1872148 h 2323145"/>
              <a:gd name="connsiteX98" fmla="*/ 6282550 w 11269336"/>
              <a:gd name="connsiteY98" fmla="*/ 1871392 h 2323145"/>
              <a:gd name="connsiteX99" fmla="*/ 6270527 w 11269336"/>
              <a:gd name="connsiteY99" fmla="*/ 1872208 h 2323145"/>
              <a:gd name="connsiteX100" fmla="*/ 6249518 w 11269336"/>
              <a:gd name="connsiteY100" fmla="*/ 1876079 h 2323145"/>
              <a:gd name="connsiteX101" fmla="*/ 6190386 w 11269336"/>
              <a:gd name="connsiteY101" fmla="*/ 1872478 h 2323145"/>
              <a:gd name="connsiteX102" fmla="*/ 6159777 w 11269336"/>
              <a:gd name="connsiteY102" fmla="*/ 1891745 h 2323145"/>
              <a:gd name="connsiteX103" fmla="*/ 6153131 w 11269336"/>
              <a:gd name="connsiteY103" fmla="*/ 1895079 h 2323145"/>
              <a:gd name="connsiteX104" fmla="*/ 6152798 w 11269336"/>
              <a:gd name="connsiteY104" fmla="*/ 1894920 h 2323145"/>
              <a:gd name="connsiteX105" fmla="*/ 6145388 w 11269336"/>
              <a:gd name="connsiteY105" fmla="*/ 1897990 h 2323145"/>
              <a:gd name="connsiteX106" fmla="*/ 6141014 w 11269336"/>
              <a:gd name="connsiteY106" fmla="*/ 1901155 h 2323145"/>
              <a:gd name="connsiteX107" fmla="*/ 6128122 w 11269336"/>
              <a:gd name="connsiteY107" fmla="*/ 1907623 h 2323145"/>
              <a:gd name="connsiteX108" fmla="*/ 6122351 w 11269336"/>
              <a:gd name="connsiteY108" fmla="*/ 1908359 h 2323145"/>
              <a:gd name="connsiteX109" fmla="*/ 6064750 w 11269336"/>
              <a:gd name="connsiteY109" fmla="*/ 1896394 h 2323145"/>
              <a:gd name="connsiteX110" fmla="*/ 5964230 w 11269336"/>
              <a:gd name="connsiteY110" fmla="*/ 1910038 h 2323145"/>
              <a:gd name="connsiteX111" fmla="*/ 5865399 w 11269336"/>
              <a:gd name="connsiteY111" fmla="*/ 1926966 h 2323145"/>
              <a:gd name="connsiteX112" fmla="*/ 5829951 w 11269336"/>
              <a:gd name="connsiteY112" fmla="*/ 1934755 h 2323145"/>
              <a:gd name="connsiteX113" fmla="*/ 5765285 w 11269336"/>
              <a:gd name="connsiteY113" fmla="*/ 1941322 h 2323145"/>
              <a:gd name="connsiteX114" fmla="*/ 5734750 w 11269336"/>
              <a:gd name="connsiteY114" fmla="*/ 1939793 h 2323145"/>
              <a:gd name="connsiteX115" fmla="*/ 5733569 w 11269336"/>
              <a:gd name="connsiteY115" fmla="*/ 1940505 h 2323145"/>
              <a:gd name="connsiteX116" fmla="*/ 5730329 w 11269336"/>
              <a:gd name="connsiteY116" fmla="*/ 1937845 h 2323145"/>
              <a:gd name="connsiteX117" fmla="*/ 5724661 w 11269336"/>
              <a:gd name="connsiteY117" fmla="*/ 1937455 h 2323145"/>
              <a:gd name="connsiteX118" fmla="*/ 5710186 w 11269336"/>
              <a:gd name="connsiteY118" fmla="*/ 1941370 h 2323145"/>
              <a:gd name="connsiteX119" fmla="*/ 5704910 w 11269336"/>
              <a:gd name="connsiteY119" fmla="*/ 1943663 h 2323145"/>
              <a:gd name="connsiteX120" fmla="*/ 5696836 w 11269336"/>
              <a:gd name="connsiteY120" fmla="*/ 1945271 h 2323145"/>
              <a:gd name="connsiteX121" fmla="*/ 5696583 w 11269336"/>
              <a:gd name="connsiteY121" fmla="*/ 1945050 h 2323145"/>
              <a:gd name="connsiteX122" fmla="*/ 5689123 w 11269336"/>
              <a:gd name="connsiteY122" fmla="*/ 1947067 h 2323145"/>
              <a:gd name="connsiteX123" fmla="*/ 5653291 w 11269336"/>
              <a:gd name="connsiteY123" fmla="*/ 1960245 h 2323145"/>
              <a:gd name="connsiteX124" fmla="*/ 5599385 w 11269336"/>
              <a:gd name="connsiteY124" fmla="*/ 1945198 h 2323145"/>
              <a:gd name="connsiteX125" fmla="*/ 5578300 w 11269336"/>
              <a:gd name="connsiteY125" fmla="*/ 1944963 h 2323145"/>
              <a:gd name="connsiteX126" fmla="*/ 5566758 w 11269336"/>
              <a:gd name="connsiteY126" fmla="*/ 1943441 h 2323145"/>
              <a:gd name="connsiteX127" fmla="*/ 5565857 w 11269336"/>
              <a:gd name="connsiteY127" fmla="*/ 1942445 h 2323145"/>
              <a:gd name="connsiteX128" fmla="*/ 5531534 w 11269336"/>
              <a:gd name="connsiteY128" fmla="*/ 1955208 h 2323145"/>
              <a:gd name="connsiteX129" fmla="*/ 5526552 w 11269336"/>
              <a:gd name="connsiteY129" fmla="*/ 1954799 h 2323145"/>
              <a:gd name="connsiteX130" fmla="*/ 5504723 w 11269336"/>
              <a:gd name="connsiteY130" fmla="*/ 1965811 h 2323145"/>
              <a:gd name="connsiteX131" fmla="*/ 5493156 w 11269336"/>
              <a:gd name="connsiteY131" fmla="*/ 1970063 h 2323145"/>
              <a:gd name="connsiteX132" fmla="*/ 5490486 w 11269336"/>
              <a:gd name="connsiteY132" fmla="*/ 1974227 h 2323145"/>
              <a:gd name="connsiteX133" fmla="*/ 5473107 w 11269336"/>
              <a:gd name="connsiteY133" fmla="*/ 1979001 h 2323145"/>
              <a:gd name="connsiteX134" fmla="*/ 5470885 w 11269336"/>
              <a:gd name="connsiteY134" fmla="*/ 1978432 h 2323145"/>
              <a:gd name="connsiteX135" fmla="*/ 5457393 w 11269336"/>
              <a:gd name="connsiteY135" fmla="*/ 1986525 h 2323145"/>
              <a:gd name="connsiteX136" fmla="*/ 5447102 w 11269336"/>
              <a:gd name="connsiteY136" fmla="*/ 1998329 h 2323145"/>
              <a:gd name="connsiteX137" fmla="*/ 5159151 w 11269336"/>
              <a:gd name="connsiteY137" fmla="*/ 2029640 h 2323145"/>
              <a:gd name="connsiteX138" fmla="*/ 5041688 w 11269336"/>
              <a:gd name="connsiteY138" fmla="*/ 2022334 h 2323145"/>
              <a:gd name="connsiteX139" fmla="*/ 4860988 w 11269336"/>
              <a:gd name="connsiteY139" fmla="*/ 2135698 h 2323145"/>
              <a:gd name="connsiteX140" fmla="*/ 4807902 w 11269336"/>
              <a:gd name="connsiteY140" fmla="*/ 2138894 h 2323145"/>
              <a:gd name="connsiteX141" fmla="*/ 4765388 w 11269336"/>
              <a:gd name="connsiteY141" fmla="*/ 2162525 h 2323145"/>
              <a:gd name="connsiteX142" fmla="*/ 4745033 w 11269336"/>
              <a:gd name="connsiteY142" fmla="*/ 2158859 h 2323145"/>
              <a:gd name="connsiteX143" fmla="*/ 4741475 w 11269336"/>
              <a:gd name="connsiteY143" fmla="*/ 2157998 h 2323145"/>
              <a:gd name="connsiteX144" fmla="*/ 4728247 w 11269336"/>
              <a:gd name="connsiteY144" fmla="*/ 2159526 h 2323145"/>
              <a:gd name="connsiteX145" fmla="*/ 4723263 w 11269336"/>
              <a:gd name="connsiteY145" fmla="*/ 2153742 h 2323145"/>
              <a:gd name="connsiteX146" fmla="*/ 4702453 w 11269336"/>
              <a:gd name="connsiteY146" fmla="*/ 2151586 h 2323145"/>
              <a:gd name="connsiteX147" fmla="*/ 4678455 w 11269336"/>
              <a:gd name="connsiteY147" fmla="*/ 2156131 h 2323145"/>
              <a:gd name="connsiteX148" fmla="*/ 4593061 w 11269336"/>
              <a:gd name="connsiteY148" fmla="*/ 2171597 h 2323145"/>
              <a:gd name="connsiteX149" fmla="*/ 4579902 w 11269336"/>
              <a:gd name="connsiteY149" fmla="*/ 2177927 h 2323145"/>
              <a:gd name="connsiteX150" fmla="*/ 4533444 w 11269336"/>
              <a:gd name="connsiteY150" fmla="*/ 2181200 h 2323145"/>
              <a:gd name="connsiteX151" fmla="*/ 4492832 w 11269336"/>
              <a:gd name="connsiteY151" fmla="*/ 2188033 h 2323145"/>
              <a:gd name="connsiteX152" fmla="*/ 4467257 w 11269336"/>
              <a:gd name="connsiteY152" fmla="*/ 2196121 h 2323145"/>
              <a:gd name="connsiteX153" fmla="*/ 4459937 w 11269336"/>
              <a:gd name="connsiteY153" fmla="*/ 2195182 h 2323145"/>
              <a:gd name="connsiteX154" fmla="*/ 4433312 w 11269336"/>
              <a:gd name="connsiteY154" fmla="*/ 2199004 h 2323145"/>
              <a:gd name="connsiteX155" fmla="*/ 4420601 w 11269336"/>
              <a:gd name="connsiteY155" fmla="*/ 2205158 h 2323145"/>
              <a:gd name="connsiteX156" fmla="*/ 4405765 w 11269336"/>
              <a:gd name="connsiteY156" fmla="*/ 2199902 h 2323145"/>
              <a:gd name="connsiteX157" fmla="*/ 4401354 w 11269336"/>
              <a:gd name="connsiteY157" fmla="*/ 2194745 h 2323145"/>
              <a:gd name="connsiteX158" fmla="*/ 4383151 w 11269336"/>
              <a:gd name="connsiteY158" fmla="*/ 2201140 h 2323145"/>
              <a:gd name="connsiteX159" fmla="*/ 4366646 w 11269336"/>
              <a:gd name="connsiteY159" fmla="*/ 2198564 h 2323145"/>
              <a:gd name="connsiteX160" fmla="*/ 4354009 w 11269336"/>
              <a:gd name="connsiteY160" fmla="*/ 2204984 h 2323145"/>
              <a:gd name="connsiteX161" fmla="*/ 4348284 w 11269336"/>
              <a:gd name="connsiteY161" fmla="*/ 2205270 h 2323145"/>
              <a:gd name="connsiteX162" fmla="*/ 4333906 w 11269336"/>
              <a:gd name="connsiteY162" fmla="*/ 2205251 h 2323145"/>
              <a:gd name="connsiteX163" fmla="*/ 4308819 w 11269336"/>
              <a:gd name="connsiteY163" fmla="*/ 2203822 h 2323145"/>
              <a:gd name="connsiteX164" fmla="*/ 4301210 w 11269336"/>
              <a:gd name="connsiteY164" fmla="*/ 2204456 h 2323145"/>
              <a:gd name="connsiteX165" fmla="*/ 4283095 w 11269336"/>
              <a:gd name="connsiteY165" fmla="*/ 2198177 h 2323145"/>
              <a:gd name="connsiteX166" fmla="*/ 4250119 w 11269336"/>
              <a:gd name="connsiteY166" fmla="*/ 2196342 h 2323145"/>
              <a:gd name="connsiteX167" fmla="*/ 4189203 w 11269336"/>
              <a:gd name="connsiteY167" fmla="*/ 2178994 h 2323145"/>
              <a:gd name="connsiteX168" fmla="*/ 4154035 w 11269336"/>
              <a:gd name="connsiteY168" fmla="*/ 2171950 h 2323145"/>
              <a:gd name="connsiteX169" fmla="*/ 4129569 w 11269336"/>
              <a:gd name="connsiteY169" fmla="*/ 2163850 h 2323145"/>
              <a:gd name="connsiteX170" fmla="*/ 4061250 w 11269336"/>
              <a:gd name="connsiteY170" fmla="*/ 2159236 h 2323145"/>
              <a:gd name="connsiteX171" fmla="*/ 3945480 w 11269336"/>
              <a:gd name="connsiteY171" fmla="*/ 2158279 h 2323145"/>
              <a:gd name="connsiteX172" fmla="*/ 3921468 w 11269336"/>
              <a:gd name="connsiteY172" fmla="*/ 2156588 h 2323145"/>
              <a:gd name="connsiteX173" fmla="*/ 3903348 w 11269336"/>
              <a:gd name="connsiteY173" fmla="*/ 2149220 h 2323145"/>
              <a:gd name="connsiteX174" fmla="*/ 3901342 w 11269336"/>
              <a:gd name="connsiteY174" fmla="*/ 2142355 h 2323145"/>
              <a:gd name="connsiteX175" fmla="*/ 3888539 w 11269336"/>
              <a:gd name="connsiteY175" fmla="*/ 2140476 h 2323145"/>
              <a:gd name="connsiteX176" fmla="*/ 3885662 w 11269336"/>
              <a:gd name="connsiteY176" fmla="*/ 2138740 h 2323145"/>
              <a:gd name="connsiteX177" fmla="*/ 3868627 w 11269336"/>
              <a:gd name="connsiteY177" fmla="*/ 2130023 h 2323145"/>
              <a:gd name="connsiteX178" fmla="*/ 3819177 w 11269336"/>
              <a:gd name="connsiteY178" fmla="*/ 2142111 h 2323145"/>
              <a:gd name="connsiteX179" fmla="*/ 3769100 w 11269336"/>
              <a:gd name="connsiteY179" fmla="*/ 2131731 h 2323145"/>
              <a:gd name="connsiteX180" fmla="*/ 3562752 w 11269336"/>
              <a:gd name="connsiteY180" fmla="*/ 2131785 h 2323145"/>
              <a:gd name="connsiteX181" fmla="*/ 3541402 w 11269336"/>
              <a:gd name="connsiteY181" fmla="*/ 2106821 h 2323145"/>
              <a:gd name="connsiteX182" fmla="*/ 3365341 w 11269336"/>
              <a:gd name="connsiteY182" fmla="*/ 2077638 h 2323145"/>
              <a:gd name="connsiteX183" fmla="*/ 3170922 w 11269336"/>
              <a:gd name="connsiteY183" fmla="*/ 2115957 h 2323145"/>
              <a:gd name="connsiteX184" fmla="*/ 3156256 w 11269336"/>
              <a:gd name="connsiteY184" fmla="*/ 2124773 h 2323145"/>
              <a:gd name="connsiteX185" fmla="*/ 3140298 w 11269336"/>
              <a:gd name="connsiteY185" fmla="*/ 2129182 h 2323145"/>
              <a:gd name="connsiteX186" fmla="*/ 3138514 w 11269336"/>
              <a:gd name="connsiteY186" fmla="*/ 2128069 h 2323145"/>
              <a:gd name="connsiteX187" fmla="*/ 3120467 w 11269336"/>
              <a:gd name="connsiteY187" fmla="*/ 2128281 h 2323145"/>
              <a:gd name="connsiteX188" fmla="*/ 3116175 w 11269336"/>
              <a:gd name="connsiteY188" fmla="*/ 2131633 h 2323145"/>
              <a:gd name="connsiteX189" fmla="*/ 3103685 w 11269336"/>
              <a:gd name="connsiteY189" fmla="*/ 2132814 h 2323145"/>
              <a:gd name="connsiteX190" fmla="*/ 3078794 w 11269336"/>
              <a:gd name="connsiteY190" fmla="*/ 2137935 h 2323145"/>
              <a:gd name="connsiteX191" fmla="*/ 3074407 w 11269336"/>
              <a:gd name="connsiteY191" fmla="*/ 2136274 h 2323145"/>
              <a:gd name="connsiteX192" fmla="*/ 3037285 w 11269336"/>
              <a:gd name="connsiteY192" fmla="*/ 2139919 h 2323145"/>
              <a:gd name="connsiteX193" fmla="*/ 3036901 w 11269336"/>
              <a:gd name="connsiteY193" fmla="*/ 2138726 h 2323145"/>
              <a:gd name="connsiteX194" fmla="*/ 3026996 w 11269336"/>
              <a:gd name="connsiteY194" fmla="*/ 2134322 h 2323145"/>
              <a:gd name="connsiteX195" fmla="*/ 3007772 w 11269336"/>
              <a:gd name="connsiteY195" fmla="*/ 2128742 h 2323145"/>
              <a:gd name="connsiteX196" fmla="*/ 2965030 w 11269336"/>
              <a:gd name="connsiteY196" fmla="*/ 2100494 h 2323145"/>
              <a:gd name="connsiteX197" fmla="*/ 2926342 w 11269336"/>
              <a:gd name="connsiteY197" fmla="*/ 2104155 h 2323145"/>
              <a:gd name="connsiteX198" fmla="*/ 2918608 w 11269336"/>
              <a:gd name="connsiteY198" fmla="*/ 2104215 h 2323145"/>
              <a:gd name="connsiteX199" fmla="*/ 2918475 w 11269336"/>
              <a:gd name="connsiteY199" fmla="*/ 2103937 h 2323145"/>
              <a:gd name="connsiteX200" fmla="*/ 2910360 w 11269336"/>
              <a:gd name="connsiteY200" fmla="*/ 2103444 h 2323145"/>
              <a:gd name="connsiteX201" fmla="*/ 2904507 w 11269336"/>
              <a:gd name="connsiteY201" fmla="*/ 2104326 h 2323145"/>
              <a:gd name="connsiteX202" fmla="*/ 2889503 w 11269336"/>
              <a:gd name="connsiteY202" fmla="*/ 2104443 h 2323145"/>
              <a:gd name="connsiteX203" fmla="*/ 2884480 w 11269336"/>
              <a:gd name="connsiteY203" fmla="*/ 2102626 h 2323145"/>
              <a:gd name="connsiteX204" fmla="*/ 2882689 w 11269336"/>
              <a:gd name="connsiteY204" fmla="*/ 2099228 h 2323145"/>
              <a:gd name="connsiteX205" fmla="*/ 2881291 w 11269336"/>
              <a:gd name="connsiteY205" fmla="*/ 2099618 h 2323145"/>
              <a:gd name="connsiteX206" fmla="*/ 2853979 w 11269336"/>
              <a:gd name="connsiteY206" fmla="*/ 2090388 h 2323145"/>
              <a:gd name="connsiteX207" fmla="*/ 2791790 w 11269336"/>
              <a:gd name="connsiteY207" fmla="*/ 2080332 h 2323145"/>
              <a:gd name="connsiteX208" fmla="*/ 2755844 w 11269336"/>
              <a:gd name="connsiteY208" fmla="*/ 2078874 h 2323145"/>
              <a:gd name="connsiteX209" fmla="*/ 2657742 w 11269336"/>
              <a:gd name="connsiteY209" fmla="*/ 2070179 h 2323145"/>
              <a:gd name="connsiteX210" fmla="*/ 2559549 w 11269336"/>
              <a:gd name="connsiteY210" fmla="*/ 2057873 h 2323145"/>
              <a:gd name="connsiteX211" fmla="*/ 2512054 w 11269336"/>
              <a:gd name="connsiteY211" fmla="*/ 2031671 h 2323145"/>
              <a:gd name="connsiteX212" fmla="*/ 2506437 w 11269336"/>
              <a:gd name="connsiteY212" fmla="*/ 2030918 h 2323145"/>
              <a:gd name="connsiteX213" fmla="*/ 2491752 w 11269336"/>
              <a:gd name="connsiteY213" fmla="*/ 2033906 h 2323145"/>
              <a:gd name="connsiteX214" fmla="*/ 2486338 w 11269336"/>
              <a:gd name="connsiteY214" fmla="*/ 2035862 h 2323145"/>
              <a:gd name="connsiteX215" fmla="*/ 2478186 w 11269336"/>
              <a:gd name="connsiteY215" fmla="*/ 2036953 h 2323145"/>
              <a:gd name="connsiteX216" fmla="*/ 2477950 w 11269336"/>
              <a:gd name="connsiteY216" fmla="*/ 2036715 h 2323145"/>
              <a:gd name="connsiteX217" fmla="*/ 2470381 w 11269336"/>
              <a:gd name="connsiteY217" fmla="*/ 2038256 h 2323145"/>
              <a:gd name="connsiteX218" fmla="*/ 2433781 w 11269336"/>
              <a:gd name="connsiteY218" fmla="*/ 2049140 h 2323145"/>
              <a:gd name="connsiteX219" fmla="*/ 2381172 w 11269336"/>
              <a:gd name="connsiteY219" fmla="*/ 2030645 h 2323145"/>
              <a:gd name="connsiteX220" fmla="*/ 2360198 w 11269336"/>
              <a:gd name="connsiteY220" fmla="*/ 2029059 h 2323145"/>
              <a:gd name="connsiteX221" fmla="*/ 2348815 w 11269336"/>
              <a:gd name="connsiteY221" fmla="*/ 2026798 h 2323145"/>
              <a:gd name="connsiteX222" fmla="*/ 2347988 w 11269336"/>
              <a:gd name="connsiteY222" fmla="*/ 2025745 h 2323145"/>
              <a:gd name="connsiteX223" fmla="*/ 2312920 w 11269336"/>
              <a:gd name="connsiteY223" fmla="*/ 2036311 h 2323145"/>
              <a:gd name="connsiteX224" fmla="*/ 2307986 w 11269336"/>
              <a:gd name="connsiteY224" fmla="*/ 2035583 h 2323145"/>
              <a:gd name="connsiteX225" fmla="*/ 2285481 w 11269336"/>
              <a:gd name="connsiteY225" fmla="*/ 2045197 h 2323145"/>
              <a:gd name="connsiteX226" fmla="*/ 2273666 w 11269336"/>
              <a:gd name="connsiteY226" fmla="*/ 2048710 h 2323145"/>
              <a:gd name="connsiteX227" fmla="*/ 2270719 w 11269336"/>
              <a:gd name="connsiteY227" fmla="*/ 2052702 h 2323145"/>
              <a:gd name="connsiteX228" fmla="*/ 2253080 w 11269336"/>
              <a:gd name="connsiteY228" fmla="*/ 2056363 h 2323145"/>
              <a:gd name="connsiteX229" fmla="*/ 2250906 w 11269336"/>
              <a:gd name="connsiteY229" fmla="*/ 2055654 h 2323145"/>
              <a:gd name="connsiteX230" fmla="*/ 2236905 w 11269336"/>
              <a:gd name="connsiteY230" fmla="*/ 2062882 h 2323145"/>
              <a:gd name="connsiteX231" fmla="*/ 2225830 w 11269336"/>
              <a:gd name="connsiteY231" fmla="*/ 2074027 h 2323145"/>
              <a:gd name="connsiteX232" fmla="*/ 2073776 w 11269336"/>
              <a:gd name="connsiteY232" fmla="*/ 2089244 h 2323145"/>
              <a:gd name="connsiteX233" fmla="*/ 1948256 w 11269336"/>
              <a:gd name="connsiteY233" fmla="*/ 2146616 h 2323145"/>
              <a:gd name="connsiteX234" fmla="*/ 1865582 w 11269336"/>
              <a:gd name="connsiteY234" fmla="*/ 2153738 h 2323145"/>
              <a:gd name="connsiteX235" fmla="*/ 1835210 w 11269336"/>
              <a:gd name="connsiteY235" fmla="*/ 2134244 h 2323145"/>
              <a:gd name="connsiteX236" fmla="*/ 1632661 w 11269336"/>
              <a:gd name="connsiteY236" fmla="*/ 2173882 h 2323145"/>
              <a:gd name="connsiteX237" fmla="*/ 1579590 w 11269336"/>
              <a:gd name="connsiteY237" fmla="*/ 2173680 h 2323145"/>
              <a:gd name="connsiteX238" fmla="*/ 1535601 w 11269336"/>
              <a:gd name="connsiteY238" fmla="*/ 2194590 h 2323145"/>
              <a:gd name="connsiteX239" fmla="*/ 1515594 w 11269336"/>
              <a:gd name="connsiteY239" fmla="*/ 2189622 h 2323145"/>
              <a:gd name="connsiteX240" fmla="*/ 1512113 w 11269336"/>
              <a:gd name="connsiteY240" fmla="*/ 2188534 h 2323145"/>
              <a:gd name="connsiteX241" fmla="*/ 1498838 w 11269336"/>
              <a:gd name="connsiteY241" fmla="*/ 2189213 h 2323145"/>
              <a:gd name="connsiteX242" fmla="*/ 1494279 w 11269336"/>
              <a:gd name="connsiteY242" fmla="*/ 2183112 h 2323145"/>
              <a:gd name="connsiteX243" fmla="*/ 1473714 w 11269336"/>
              <a:gd name="connsiteY243" fmla="*/ 2179625 h 2323145"/>
              <a:gd name="connsiteX244" fmla="*/ 1449503 w 11269336"/>
              <a:gd name="connsiteY244" fmla="*/ 2182633 h 2323145"/>
              <a:gd name="connsiteX245" fmla="*/ 1266687 w 11269336"/>
              <a:gd name="connsiteY245" fmla="*/ 2212688 h 2323145"/>
              <a:gd name="connsiteX246" fmla="*/ 1239614 w 11269336"/>
              <a:gd name="connsiteY246" fmla="*/ 2209727 h 2323145"/>
              <a:gd name="connsiteX247" fmla="*/ 1202436 w 11269336"/>
              <a:gd name="connsiteY247" fmla="*/ 2209817 h 2323145"/>
              <a:gd name="connsiteX248" fmla="*/ 1136097 w 11269336"/>
              <a:gd name="connsiteY248" fmla="*/ 2205112 h 2323145"/>
              <a:gd name="connsiteX249" fmla="*/ 988232 w 11269336"/>
              <a:gd name="connsiteY249" fmla="*/ 2235635 h 2323145"/>
              <a:gd name="connsiteX250" fmla="*/ 981959 w 11269336"/>
              <a:gd name="connsiteY250" fmla="*/ 2231607 h 2323145"/>
              <a:gd name="connsiteX251" fmla="*/ 938600 w 11269336"/>
              <a:gd name="connsiteY251" fmla="*/ 2238113 h 2323145"/>
              <a:gd name="connsiteX252" fmla="*/ 791788 w 11269336"/>
              <a:gd name="connsiteY252" fmla="*/ 2293224 h 2323145"/>
              <a:gd name="connsiteX253" fmla="*/ 706914 w 11269336"/>
              <a:gd name="connsiteY253" fmla="*/ 2305046 h 2323145"/>
              <a:gd name="connsiteX254" fmla="*/ 675971 w 11269336"/>
              <a:gd name="connsiteY254" fmla="*/ 2304030 h 2323145"/>
              <a:gd name="connsiteX255" fmla="*/ 624180 w 11269336"/>
              <a:gd name="connsiteY255" fmla="*/ 2302650 h 2323145"/>
              <a:gd name="connsiteX256" fmla="*/ 583453 w 11269336"/>
              <a:gd name="connsiteY256" fmla="*/ 2288788 h 2323145"/>
              <a:gd name="connsiteX257" fmla="*/ 540946 w 11269336"/>
              <a:gd name="connsiteY257" fmla="*/ 2292721 h 2323145"/>
              <a:gd name="connsiteX258" fmla="*/ 533680 w 11269336"/>
              <a:gd name="connsiteY258" fmla="*/ 2310233 h 2323145"/>
              <a:gd name="connsiteX259" fmla="*/ 487366 w 11269336"/>
              <a:gd name="connsiteY259" fmla="*/ 2309053 h 2323145"/>
              <a:gd name="connsiteX260" fmla="*/ 416820 w 11269336"/>
              <a:gd name="connsiteY260" fmla="*/ 2305443 h 2323145"/>
              <a:gd name="connsiteX261" fmla="*/ 376805 w 11269336"/>
              <a:gd name="connsiteY261" fmla="*/ 2307647 h 2323145"/>
              <a:gd name="connsiteX262" fmla="*/ 266777 w 11269336"/>
              <a:gd name="connsiteY262" fmla="*/ 2309012 h 2323145"/>
              <a:gd name="connsiteX263" fmla="*/ 156013 w 11269336"/>
              <a:gd name="connsiteY263" fmla="*/ 2306832 h 2323145"/>
              <a:gd name="connsiteX264" fmla="*/ 87258 w 11269336"/>
              <a:gd name="connsiteY264" fmla="*/ 2285511 h 2323145"/>
              <a:gd name="connsiteX265" fmla="*/ 23798 w 11269336"/>
              <a:gd name="connsiteY265" fmla="*/ 2281822 h 2323145"/>
              <a:gd name="connsiteX266" fmla="*/ 0 w 11269336"/>
              <a:gd name="connsiteY266" fmla="*/ 2285369 h 2323145"/>
              <a:gd name="connsiteX267" fmla="*/ 0 w 11269336"/>
              <a:gd name="connsiteY26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795998 w 11269336"/>
              <a:gd name="connsiteY29" fmla="*/ 863337 h 2323145"/>
              <a:gd name="connsiteX30" fmla="*/ 8776970 w 11269336"/>
              <a:gd name="connsiteY30" fmla="*/ 885177 h 2323145"/>
              <a:gd name="connsiteX31" fmla="*/ 8755719 w 11269336"/>
              <a:gd name="connsiteY31" fmla="*/ 889754 h 2323145"/>
              <a:gd name="connsiteX32" fmla="*/ 8743257 w 11269336"/>
              <a:gd name="connsiteY32" fmla="*/ 904723 h 2323145"/>
              <a:gd name="connsiteX33" fmla="*/ 8721366 w 11269336"/>
              <a:gd name="connsiteY33" fmla="*/ 904711 h 2323145"/>
              <a:gd name="connsiteX34" fmla="*/ 8678353 w 11269336"/>
              <a:gd name="connsiteY34" fmla="*/ 926318 h 2323145"/>
              <a:gd name="connsiteX35" fmla="*/ 8636849 w 11269336"/>
              <a:gd name="connsiteY35" fmla="*/ 937900 h 2323145"/>
              <a:gd name="connsiteX36" fmla="*/ 8620213 w 11269336"/>
              <a:gd name="connsiteY36" fmla="*/ 943068 h 2323145"/>
              <a:gd name="connsiteX37" fmla="*/ 8612581 w 11269336"/>
              <a:gd name="connsiteY37" fmla="*/ 952695 h 2323145"/>
              <a:gd name="connsiteX38" fmla="*/ 8589038 w 11269336"/>
              <a:gd name="connsiteY38" fmla="*/ 963892 h 2323145"/>
              <a:gd name="connsiteX39" fmla="*/ 8579950 w 11269336"/>
              <a:gd name="connsiteY39" fmla="*/ 960899 h 2323145"/>
              <a:gd name="connsiteX40" fmla="*/ 8579319 w 11269336"/>
              <a:gd name="connsiteY40" fmla="*/ 965630 h 2323145"/>
              <a:gd name="connsiteX41" fmla="*/ 8547429 w 11269336"/>
              <a:gd name="connsiteY41" fmla="*/ 984506 h 2323145"/>
              <a:gd name="connsiteX42" fmla="*/ 8478704 w 11269336"/>
              <a:gd name="connsiteY42" fmla="*/ 1025490 h 2323145"/>
              <a:gd name="connsiteX43" fmla="*/ 8461421 w 11269336"/>
              <a:gd name="connsiteY43" fmla="*/ 1035512 h 2323145"/>
              <a:gd name="connsiteX44" fmla="*/ 8445003 w 11269336"/>
              <a:gd name="connsiteY44" fmla="*/ 1036851 h 2323145"/>
              <a:gd name="connsiteX45" fmla="*/ 8357350 w 11269336"/>
              <a:gd name="connsiteY45" fmla="*/ 1060213 h 2323145"/>
              <a:gd name="connsiteX46" fmla="*/ 8335565 w 11269336"/>
              <a:gd name="connsiteY46" fmla="*/ 1061151 h 2323145"/>
              <a:gd name="connsiteX47" fmla="*/ 8325267 w 11269336"/>
              <a:gd name="connsiteY47" fmla="*/ 1055919 h 2323145"/>
              <a:gd name="connsiteX48" fmla="*/ 8293586 w 11269336"/>
              <a:gd name="connsiteY48" fmla="*/ 1076144 h 2323145"/>
              <a:gd name="connsiteX49" fmla="*/ 8242405 w 11269336"/>
              <a:gd name="connsiteY49" fmla="*/ 1095960 h 2323145"/>
              <a:gd name="connsiteX50" fmla="*/ 8197391 w 11269336"/>
              <a:gd name="connsiteY50" fmla="*/ 1107746 h 2323145"/>
              <a:gd name="connsiteX51" fmla="*/ 8081474 w 11269336"/>
              <a:gd name="connsiteY51" fmla="*/ 1130125 h 2323145"/>
              <a:gd name="connsiteX52" fmla="*/ 8053585 w 11269336"/>
              <a:gd name="connsiteY52" fmla="*/ 1129169 h 2323145"/>
              <a:gd name="connsiteX53" fmla="*/ 8038422 w 11269336"/>
              <a:gd name="connsiteY53" fmla="*/ 1119092 h 2323145"/>
              <a:gd name="connsiteX54" fmla="*/ 8029450 w 11269336"/>
              <a:gd name="connsiteY54" fmla="*/ 1125592 h 2323145"/>
              <a:gd name="connsiteX55" fmla="*/ 7959552 w 11269336"/>
              <a:gd name="connsiteY55" fmla="*/ 1140188 h 2323145"/>
              <a:gd name="connsiteX56" fmla="*/ 7914188 w 11269336"/>
              <a:gd name="connsiteY56" fmla="*/ 1150862 h 2323145"/>
              <a:gd name="connsiteX57" fmla="*/ 7914918 w 11269336"/>
              <a:gd name="connsiteY57" fmla="*/ 1168758 h 2323145"/>
              <a:gd name="connsiteX58" fmla="*/ 7875510 w 11269336"/>
              <a:gd name="connsiteY58" fmla="*/ 1183153 h 2323145"/>
              <a:gd name="connsiteX59" fmla="*/ 7829932 w 11269336"/>
              <a:gd name="connsiteY59" fmla="*/ 1180782 h 2323145"/>
              <a:gd name="connsiteX60" fmla="*/ 7779182 w 11269336"/>
              <a:gd name="connsiteY60" fmla="*/ 1192665 h 2323145"/>
              <a:gd name="connsiteX61" fmla="*/ 7748774 w 11269336"/>
              <a:gd name="connsiteY61" fmla="*/ 1199586 h 2323145"/>
              <a:gd name="connsiteX62" fmla="*/ 7671846 w 11269336"/>
              <a:gd name="connsiteY62" fmla="*/ 1231966 h 2323145"/>
              <a:gd name="connsiteX63" fmla="*/ 7554146 w 11269336"/>
              <a:gd name="connsiteY63" fmla="*/ 1319748 h 2323145"/>
              <a:gd name="connsiteX64" fmla="*/ 7515052 w 11269336"/>
              <a:gd name="connsiteY64" fmla="*/ 1336718 h 2323145"/>
              <a:gd name="connsiteX65" fmla="*/ 7507193 w 11269336"/>
              <a:gd name="connsiteY65" fmla="*/ 1334617 h 2323145"/>
              <a:gd name="connsiteX66" fmla="*/ 7461694 w 11269336"/>
              <a:gd name="connsiteY66" fmla="*/ 1375866 h 2323145"/>
              <a:gd name="connsiteX67" fmla="*/ 7377571 w 11269336"/>
              <a:gd name="connsiteY67" fmla="*/ 1400128 h 2323145"/>
              <a:gd name="connsiteX68" fmla="*/ 7311261 w 11269336"/>
              <a:gd name="connsiteY68" fmla="*/ 1412652 h 2323145"/>
              <a:gd name="connsiteX69" fmla="*/ 7275307 w 11269336"/>
              <a:gd name="connsiteY69" fmla="*/ 1422171 h 2323145"/>
              <a:gd name="connsiteX70" fmla="*/ 7247783 w 11269336"/>
              <a:gd name="connsiteY70" fmla="*/ 1426330 h 2323145"/>
              <a:gd name="connsiteX71" fmla="*/ 7185047 w 11269336"/>
              <a:gd name="connsiteY71" fmla="*/ 1451812 h 2323145"/>
              <a:gd name="connsiteX72" fmla="*/ 7084117 w 11269336"/>
              <a:gd name="connsiteY72" fmla="*/ 1500281 h 2323145"/>
              <a:gd name="connsiteX73" fmla="*/ 7062011 w 11269336"/>
              <a:gd name="connsiteY73" fmla="*/ 1509183 h 2323145"/>
              <a:gd name="connsiteX74" fmla="*/ 7040555 w 11269336"/>
              <a:gd name="connsiteY74" fmla="*/ 1511207 h 2323145"/>
              <a:gd name="connsiteX75" fmla="*/ 7033438 w 11269336"/>
              <a:gd name="connsiteY75" fmla="*/ 1506772 h 2323145"/>
              <a:gd name="connsiteX76" fmla="*/ 7020886 w 11269336"/>
              <a:gd name="connsiteY76" fmla="*/ 1510764 h 2323145"/>
              <a:gd name="connsiteX77" fmla="*/ 7017033 w 11269336"/>
              <a:gd name="connsiteY77" fmla="*/ 1510650 h 2323145"/>
              <a:gd name="connsiteX78" fmla="*/ 6995460 w 11269336"/>
              <a:gd name="connsiteY78" fmla="*/ 1511173 h 2323145"/>
              <a:gd name="connsiteX79" fmla="*/ 6962144 w 11269336"/>
              <a:gd name="connsiteY79" fmla="*/ 1541508 h 2323145"/>
              <a:gd name="connsiteX80" fmla="*/ 6910674 w 11269336"/>
              <a:gd name="connsiteY80" fmla="*/ 1554793 h 2323145"/>
              <a:gd name="connsiteX81" fmla="*/ 6732152 w 11269336"/>
              <a:gd name="connsiteY81" fmla="*/ 1642538 h 2323145"/>
              <a:gd name="connsiteX82" fmla="*/ 6694106 w 11269336"/>
              <a:gd name="connsiteY82" fmla="*/ 1632377 h 2323145"/>
              <a:gd name="connsiteX83" fmla="*/ 6617223 w 11269336"/>
              <a:gd name="connsiteY83" fmla="*/ 1659889 h 2323145"/>
              <a:gd name="connsiteX84" fmla="*/ 6521138 w 11269336"/>
              <a:gd name="connsiteY84" fmla="*/ 1744340 h 2323145"/>
              <a:gd name="connsiteX85" fmla="*/ 6380677 w 11269336"/>
              <a:gd name="connsiteY85" fmla="*/ 1796883 h 2323145"/>
              <a:gd name="connsiteX86" fmla="*/ 6374897 w 11269336"/>
              <a:gd name="connsiteY86" fmla="*/ 1809910 h 2323145"/>
              <a:gd name="connsiteX87" fmla="*/ 6364545 w 11269336"/>
              <a:gd name="connsiteY87" fmla="*/ 1820090 h 2323145"/>
              <a:gd name="connsiteX88" fmla="*/ 6362126 w 11269336"/>
              <a:gd name="connsiteY88" fmla="*/ 1819991 h 2323145"/>
              <a:gd name="connsiteX89" fmla="*/ 6346673 w 11269336"/>
              <a:gd name="connsiteY89" fmla="*/ 1827824 h 2323145"/>
              <a:gd name="connsiteX90" fmla="*/ 6345588 w 11269336"/>
              <a:gd name="connsiteY90" fmla="*/ 1832232 h 2323145"/>
              <a:gd name="connsiteX91" fmla="*/ 6335708 w 11269336"/>
              <a:gd name="connsiteY91" fmla="*/ 1838451 h 2323145"/>
              <a:gd name="connsiteX92" fmla="*/ 6318182 w 11269336"/>
              <a:gd name="connsiteY92" fmla="*/ 1852975 h 2323145"/>
              <a:gd name="connsiteX93" fmla="*/ 6313084 w 11269336"/>
              <a:gd name="connsiteY93" fmla="*/ 1853561 h 2323145"/>
              <a:gd name="connsiteX94" fmla="*/ 6283816 w 11269336"/>
              <a:gd name="connsiteY94" fmla="*/ 1872148 h 2323145"/>
              <a:gd name="connsiteX95" fmla="*/ 6282550 w 11269336"/>
              <a:gd name="connsiteY95" fmla="*/ 1871392 h 2323145"/>
              <a:gd name="connsiteX96" fmla="*/ 6270527 w 11269336"/>
              <a:gd name="connsiteY96" fmla="*/ 1872208 h 2323145"/>
              <a:gd name="connsiteX97" fmla="*/ 6249518 w 11269336"/>
              <a:gd name="connsiteY97" fmla="*/ 1876079 h 2323145"/>
              <a:gd name="connsiteX98" fmla="*/ 6190386 w 11269336"/>
              <a:gd name="connsiteY98" fmla="*/ 1872478 h 2323145"/>
              <a:gd name="connsiteX99" fmla="*/ 6159777 w 11269336"/>
              <a:gd name="connsiteY99" fmla="*/ 1891745 h 2323145"/>
              <a:gd name="connsiteX100" fmla="*/ 6153131 w 11269336"/>
              <a:gd name="connsiteY100" fmla="*/ 1895079 h 2323145"/>
              <a:gd name="connsiteX101" fmla="*/ 6152798 w 11269336"/>
              <a:gd name="connsiteY101" fmla="*/ 1894920 h 2323145"/>
              <a:gd name="connsiteX102" fmla="*/ 6145388 w 11269336"/>
              <a:gd name="connsiteY102" fmla="*/ 1897990 h 2323145"/>
              <a:gd name="connsiteX103" fmla="*/ 6141014 w 11269336"/>
              <a:gd name="connsiteY103" fmla="*/ 1901155 h 2323145"/>
              <a:gd name="connsiteX104" fmla="*/ 6128122 w 11269336"/>
              <a:gd name="connsiteY104" fmla="*/ 1907623 h 2323145"/>
              <a:gd name="connsiteX105" fmla="*/ 6122351 w 11269336"/>
              <a:gd name="connsiteY105" fmla="*/ 1908359 h 2323145"/>
              <a:gd name="connsiteX106" fmla="*/ 6064750 w 11269336"/>
              <a:gd name="connsiteY106" fmla="*/ 1896394 h 2323145"/>
              <a:gd name="connsiteX107" fmla="*/ 5964230 w 11269336"/>
              <a:gd name="connsiteY107" fmla="*/ 1910038 h 2323145"/>
              <a:gd name="connsiteX108" fmla="*/ 5865399 w 11269336"/>
              <a:gd name="connsiteY108" fmla="*/ 1926966 h 2323145"/>
              <a:gd name="connsiteX109" fmla="*/ 5829951 w 11269336"/>
              <a:gd name="connsiteY109" fmla="*/ 1934755 h 2323145"/>
              <a:gd name="connsiteX110" fmla="*/ 5765285 w 11269336"/>
              <a:gd name="connsiteY110" fmla="*/ 1941322 h 2323145"/>
              <a:gd name="connsiteX111" fmla="*/ 5734750 w 11269336"/>
              <a:gd name="connsiteY111" fmla="*/ 1939793 h 2323145"/>
              <a:gd name="connsiteX112" fmla="*/ 5733569 w 11269336"/>
              <a:gd name="connsiteY112" fmla="*/ 1940505 h 2323145"/>
              <a:gd name="connsiteX113" fmla="*/ 5730329 w 11269336"/>
              <a:gd name="connsiteY113" fmla="*/ 1937845 h 2323145"/>
              <a:gd name="connsiteX114" fmla="*/ 5724661 w 11269336"/>
              <a:gd name="connsiteY114" fmla="*/ 1937455 h 2323145"/>
              <a:gd name="connsiteX115" fmla="*/ 5710186 w 11269336"/>
              <a:gd name="connsiteY115" fmla="*/ 1941370 h 2323145"/>
              <a:gd name="connsiteX116" fmla="*/ 5704910 w 11269336"/>
              <a:gd name="connsiteY116" fmla="*/ 1943663 h 2323145"/>
              <a:gd name="connsiteX117" fmla="*/ 5696836 w 11269336"/>
              <a:gd name="connsiteY117" fmla="*/ 1945271 h 2323145"/>
              <a:gd name="connsiteX118" fmla="*/ 5696583 w 11269336"/>
              <a:gd name="connsiteY118" fmla="*/ 1945050 h 2323145"/>
              <a:gd name="connsiteX119" fmla="*/ 5689123 w 11269336"/>
              <a:gd name="connsiteY119" fmla="*/ 1947067 h 2323145"/>
              <a:gd name="connsiteX120" fmla="*/ 5653291 w 11269336"/>
              <a:gd name="connsiteY120" fmla="*/ 1960245 h 2323145"/>
              <a:gd name="connsiteX121" fmla="*/ 5599385 w 11269336"/>
              <a:gd name="connsiteY121" fmla="*/ 1945198 h 2323145"/>
              <a:gd name="connsiteX122" fmla="*/ 5578300 w 11269336"/>
              <a:gd name="connsiteY122" fmla="*/ 1944963 h 2323145"/>
              <a:gd name="connsiteX123" fmla="*/ 5566758 w 11269336"/>
              <a:gd name="connsiteY123" fmla="*/ 1943441 h 2323145"/>
              <a:gd name="connsiteX124" fmla="*/ 5565857 w 11269336"/>
              <a:gd name="connsiteY124" fmla="*/ 1942445 h 2323145"/>
              <a:gd name="connsiteX125" fmla="*/ 5531534 w 11269336"/>
              <a:gd name="connsiteY125" fmla="*/ 1955208 h 2323145"/>
              <a:gd name="connsiteX126" fmla="*/ 5526552 w 11269336"/>
              <a:gd name="connsiteY126" fmla="*/ 1954799 h 2323145"/>
              <a:gd name="connsiteX127" fmla="*/ 5504723 w 11269336"/>
              <a:gd name="connsiteY127" fmla="*/ 1965811 h 2323145"/>
              <a:gd name="connsiteX128" fmla="*/ 5493156 w 11269336"/>
              <a:gd name="connsiteY128" fmla="*/ 1970063 h 2323145"/>
              <a:gd name="connsiteX129" fmla="*/ 5490486 w 11269336"/>
              <a:gd name="connsiteY129" fmla="*/ 1974227 h 2323145"/>
              <a:gd name="connsiteX130" fmla="*/ 5473107 w 11269336"/>
              <a:gd name="connsiteY130" fmla="*/ 1979001 h 2323145"/>
              <a:gd name="connsiteX131" fmla="*/ 5470885 w 11269336"/>
              <a:gd name="connsiteY131" fmla="*/ 1978432 h 2323145"/>
              <a:gd name="connsiteX132" fmla="*/ 5457393 w 11269336"/>
              <a:gd name="connsiteY132" fmla="*/ 1986525 h 2323145"/>
              <a:gd name="connsiteX133" fmla="*/ 5447102 w 11269336"/>
              <a:gd name="connsiteY133" fmla="*/ 1998329 h 2323145"/>
              <a:gd name="connsiteX134" fmla="*/ 5159151 w 11269336"/>
              <a:gd name="connsiteY134" fmla="*/ 2029640 h 2323145"/>
              <a:gd name="connsiteX135" fmla="*/ 5041688 w 11269336"/>
              <a:gd name="connsiteY135" fmla="*/ 2022334 h 2323145"/>
              <a:gd name="connsiteX136" fmla="*/ 4860988 w 11269336"/>
              <a:gd name="connsiteY136" fmla="*/ 2135698 h 2323145"/>
              <a:gd name="connsiteX137" fmla="*/ 4807902 w 11269336"/>
              <a:gd name="connsiteY137" fmla="*/ 2138894 h 2323145"/>
              <a:gd name="connsiteX138" fmla="*/ 4765388 w 11269336"/>
              <a:gd name="connsiteY138" fmla="*/ 2162525 h 2323145"/>
              <a:gd name="connsiteX139" fmla="*/ 4745033 w 11269336"/>
              <a:gd name="connsiteY139" fmla="*/ 2158859 h 2323145"/>
              <a:gd name="connsiteX140" fmla="*/ 4741475 w 11269336"/>
              <a:gd name="connsiteY140" fmla="*/ 2157998 h 2323145"/>
              <a:gd name="connsiteX141" fmla="*/ 4728247 w 11269336"/>
              <a:gd name="connsiteY141" fmla="*/ 2159526 h 2323145"/>
              <a:gd name="connsiteX142" fmla="*/ 4723263 w 11269336"/>
              <a:gd name="connsiteY142" fmla="*/ 2153742 h 2323145"/>
              <a:gd name="connsiteX143" fmla="*/ 4702453 w 11269336"/>
              <a:gd name="connsiteY143" fmla="*/ 2151586 h 2323145"/>
              <a:gd name="connsiteX144" fmla="*/ 4678455 w 11269336"/>
              <a:gd name="connsiteY144" fmla="*/ 2156131 h 2323145"/>
              <a:gd name="connsiteX145" fmla="*/ 4593061 w 11269336"/>
              <a:gd name="connsiteY145" fmla="*/ 2171597 h 2323145"/>
              <a:gd name="connsiteX146" fmla="*/ 4579902 w 11269336"/>
              <a:gd name="connsiteY146" fmla="*/ 2177927 h 2323145"/>
              <a:gd name="connsiteX147" fmla="*/ 4533444 w 11269336"/>
              <a:gd name="connsiteY147" fmla="*/ 2181200 h 2323145"/>
              <a:gd name="connsiteX148" fmla="*/ 4492832 w 11269336"/>
              <a:gd name="connsiteY148" fmla="*/ 2188033 h 2323145"/>
              <a:gd name="connsiteX149" fmla="*/ 4467257 w 11269336"/>
              <a:gd name="connsiteY149" fmla="*/ 2196121 h 2323145"/>
              <a:gd name="connsiteX150" fmla="*/ 4459937 w 11269336"/>
              <a:gd name="connsiteY150" fmla="*/ 2195182 h 2323145"/>
              <a:gd name="connsiteX151" fmla="*/ 4433312 w 11269336"/>
              <a:gd name="connsiteY151" fmla="*/ 2199004 h 2323145"/>
              <a:gd name="connsiteX152" fmla="*/ 4420601 w 11269336"/>
              <a:gd name="connsiteY152" fmla="*/ 2205158 h 2323145"/>
              <a:gd name="connsiteX153" fmla="*/ 4405765 w 11269336"/>
              <a:gd name="connsiteY153" fmla="*/ 2199902 h 2323145"/>
              <a:gd name="connsiteX154" fmla="*/ 4401354 w 11269336"/>
              <a:gd name="connsiteY154" fmla="*/ 2194745 h 2323145"/>
              <a:gd name="connsiteX155" fmla="*/ 4383151 w 11269336"/>
              <a:gd name="connsiteY155" fmla="*/ 2201140 h 2323145"/>
              <a:gd name="connsiteX156" fmla="*/ 4366646 w 11269336"/>
              <a:gd name="connsiteY156" fmla="*/ 2198564 h 2323145"/>
              <a:gd name="connsiteX157" fmla="*/ 4354009 w 11269336"/>
              <a:gd name="connsiteY157" fmla="*/ 2204984 h 2323145"/>
              <a:gd name="connsiteX158" fmla="*/ 4348284 w 11269336"/>
              <a:gd name="connsiteY158" fmla="*/ 2205270 h 2323145"/>
              <a:gd name="connsiteX159" fmla="*/ 4333906 w 11269336"/>
              <a:gd name="connsiteY159" fmla="*/ 2205251 h 2323145"/>
              <a:gd name="connsiteX160" fmla="*/ 4308819 w 11269336"/>
              <a:gd name="connsiteY160" fmla="*/ 2203822 h 2323145"/>
              <a:gd name="connsiteX161" fmla="*/ 4301210 w 11269336"/>
              <a:gd name="connsiteY161" fmla="*/ 2204456 h 2323145"/>
              <a:gd name="connsiteX162" fmla="*/ 4283095 w 11269336"/>
              <a:gd name="connsiteY162" fmla="*/ 2198177 h 2323145"/>
              <a:gd name="connsiteX163" fmla="*/ 4250119 w 11269336"/>
              <a:gd name="connsiteY163" fmla="*/ 2196342 h 2323145"/>
              <a:gd name="connsiteX164" fmla="*/ 4189203 w 11269336"/>
              <a:gd name="connsiteY164" fmla="*/ 2178994 h 2323145"/>
              <a:gd name="connsiteX165" fmla="*/ 4154035 w 11269336"/>
              <a:gd name="connsiteY165" fmla="*/ 2171950 h 2323145"/>
              <a:gd name="connsiteX166" fmla="*/ 4129569 w 11269336"/>
              <a:gd name="connsiteY166" fmla="*/ 2163850 h 2323145"/>
              <a:gd name="connsiteX167" fmla="*/ 4061250 w 11269336"/>
              <a:gd name="connsiteY167" fmla="*/ 2159236 h 2323145"/>
              <a:gd name="connsiteX168" fmla="*/ 3945480 w 11269336"/>
              <a:gd name="connsiteY168" fmla="*/ 2158279 h 2323145"/>
              <a:gd name="connsiteX169" fmla="*/ 3921468 w 11269336"/>
              <a:gd name="connsiteY169" fmla="*/ 2156588 h 2323145"/>
              <a:gd name="connsiteX170" fmla="*/ 3903348 w 11269336"/>
              <a:gd name="connsiteY170" fmla="*/ 2149220 h 2323145"/>
              <a:gd name="connsiteX171" fmla="*/ 3901342 w 11269336"/>
              <a:gd name="connsiteY171" fmla="*/ 2142355 h 2323145"/>
              <a:gd name="connsiteX172" fmla="*/ 3888539 w 11269336"/>
              <a:gd name="connsiteY172" fmla="*/ 2140476 h 2323145"/>
              <a:gd name="connsiteX173" fmla="*/ 3885662 w 11269336"/>
              <a:gd name="connsiteY173" fmla="*/ 2138740 h 2323145"/>
              <a:gd name="connsiteX174" fmla="*/ 3868627 w 11269336"/>
              <a:gd name="connsiteY174" fmla="*/ 2130023 h 2323145"/>
              <a:gd name="connsiteX175" fmla="*/ 3819177 w 11269336"/>
              <a:gd name="connsiteY175" fmla="*/ 2142111 h 2323145"/>
              <a:gd name="connsiteX176" fmla="*/ 3769100 w 11269336"/>
              <a:gd name="connsiteY176" fmla="*/ 2131731 h 2323145"/>
              <a:gd name="connsiteX177" fmla="*/ 3562752 w 11269336"/>
              <a:gd name="connsiteY177" fmla="*/ 2131785 h 2323145"/>
              <a:gd name="connsiteX178" fmla="*/ 3541402 w 11269336"/>
              <a:gd name="connsiteY178" fmla="*/ 2106821 h 2323145"/>
              <a:gd name="connsiteX179" fmla="*/ 3365341 w 11269336"/>
              <a:gd name="connsiteY179" fmla="*/ 2077638 h 2323145"/>
              <a:gd name="connsiteX180" fmla="*/ 3170922 w 11269336"/>
              <a:gd name="connsiteY180" fmla="*/ 2115957 h 2323145"/>
              <a:gd name="connsiteX181" fmla="*/ 3156256 w 11269336"/>
              <a:gd name="connsiteY181" fmla="*/ 2124773 h 2323145"/>
              <a:gd name="connsiteX182" fmla="*/ 3140298 w 11269336"/>
              <a:gd name="connsiteY182" fmla="*/ 2129182 h 2323145"/>
              <a:gd name="connsiteX183" fmla="*/ 3138514 w 11269336"/>
              <a:gd name="connsiteY183" fmla="*/ 2128069 h 2323145"/>
              <a:gd name="connsiteX184" fmla="*/ 3120467 w 11269336"/>
              <a:gd name="connsiteY184" fmla="*/ 2128281 h 2323145"/>
              <a:gd name="connsiteX185" fmla="*/ 3116175 w 11269336"/>
              <a:gd name="connsiteY185" fmla="*/ 2131633 h 2323145"/>
              <a:gd name="connsiteX186" fmla="*/ 3103685 w 11269336"/>
              <a:gd name="connsiteY186" fmla="*/ 2132814 h 2323145"/>
              <a:gd name="connsiteX187" fmla="*/ 3078794 w 11269336"/>
              <a:gd name="connsiteY187" fmla="*/ 2137935 h 2323145"/>
              <a:gd name="connsiteX188" fmla="*/ 3074407 w 11269336"/>
              <a:gd name="connsiteY188" fmla="*/ 2136274 h 2323145"/>
              <a:gd name="connsiteX189" fmla="*/ 3037285 w 11269336"/>
              <a:gd name="connsiteY189" fmla="*/ 2139919 h 2323145"/>
              <a:gd name="connsiteX190" fmla="*/ 3036901 w 11269336"/>
              <a:gd name="connsiteY190" fmla="*/ 2138726 h 2323145"/>
              <a:gd name="connsiteX191" fmla="*/ 3026996 w 11269336"/>
              <a:gd name="connsiteY191" fmla="*/ 2134322 h 2323145"/>
              <a:gd name="connsiteX192" fmla="*/ 3007772 w 11269336"/>
              <a:gd name="connsiteY192" fmla="*/ 2128742 h 2323145"/>
              <a:gd name="connsiteX193" fmla="*/ 2965030 w 11269336"/>
              <a:gd name="connsiteY193" fmla="*/ 2100494 h 2323145"/>
              <a:gd name="connsiteX194" fmla="*/ 2926342 w 11269336"/>
              <a:gd name="connsiteY194" fmla="*/ 2104155 h 2323145"/>
              <a:gd name="connsiteX195" fmla="*/ 2918608 w 11269336"/>
              <a:gd name="connsiteY195" fmla="*/ 2104215 h 2323145"/>
              <a:gd name="connsiteX196" fmla="*/ 2918475 w 11269336"/>
              <a:gd name="connsiteY196" fmla="*/ 2103937 h 2323145"/>
              <a:gd name="connsiteX197" fmla="*/ 2910360 w 11269336"/>
              <a:gd name="connsiteY197" fmla="*/ 2103444 h 2323145"/>
              <a:gd name="connsiteX198" fmla="*/ 2904507 w 11269336"/>
              <a:gd name="connsiteY198" fmla="*/ 2104326 h 2323145"/>
              <a:gd name="connsiteX199" fmla="*/ 2889503 w 11269336"/>
              <a:gd name="connsiteY199" fmla="*/ 2104443 h 2323145"/>
              <a:gd name="connsiteX200" fmla="*/ 2884480 w 11269336"/>
              <a:gd name="connsiteY200" fmla="*/ 2102626 h 2323145"/>
              <a:gd name="connsiteX201" fmla="*/ 2882689 w 11269336"/>
              <a:gd name="connsiteY201" fmla="*/ 2099228 h 2323145"/>
              <a:gd name="connsiteX202" fmla="*/ 2881291 w 11269336"/>
              <a:gd name="connsiteY202" fmla="*/ 2099618 h 2323145"/>
              <a:gd name="connsiteX203" fmla="*/ 2853979 w 11269336"/>
              <a:gd name="connsiteY203" fmla="*/ 2090388 h 2323145"/>
              <a:gd name="connsiteX204" fmla="*/ 2791790 w 11269336"/>
              <a:gd name="connsiteY204" fmla="*/ 2080332 h 2323145"/>
              <a:gd name="connsiteX205" fmla="*/ 2755844 w 11269336"/>
              <a:gd name="connsiteY205" fmla="*/ 2078874 h 2323145"/>
              <a:gd name="connsiteX206" fmla="*/ 2657742 w 11269336"/>
              <a:gd name="connsiteY206" fmla="*/ 2070179 h 2323145"/>
              <a:gd name="connsiteX207" fmla="*/ 2559549 w 11269336"/>
              <a:gd name="connsiteY207" fmla="*/ 2057873 h 2323145"/>
              <a:gd name="connsiteX208" fmla="*/ 2512054 w 11269336"/>
              <a:gd name="connsiteY208" fmla="*/ 2031671 h 2323145"/>
              <a:gd name="connsiteX209" fmla="*/ 2506437 w 11269336"/>
              <a:gd name="connsiteY209" fmla="*/ 2030918 h 2323145"/>
              <a:gd name="connsiteX210" fmla="*/ 2491752 w 11269336"/>
              <a:gd name="connsiteY210" fmla="*/ 2033906 h 2323145"/>
              <a:gd name="connsiteX211" fmla="*/ 2486338 w 11269336"/>
              <a:gd name="connsiteY211" fmla="*/ 2035862 h 2323145"/>
              <a:gd name="connsiteX212" fmla="*/ 2478186 w 11269336"/>
              <a:gd name="connsiteY212" fmla="*/ 2036953 h 2323145"/>
              <a:gd name="connsiteX213" fmla="*/ 2477950 w 11269336"/>
              <a:gd name="connsiteY213" fmla="*/ 2036715 h 2323145"/>
              <a:gd name="connsiteX214" fmla="*/ 2470381 w 11269336"/>
              <a:gd name="connsiteY214" fmla="*/ 2038256 h 2323145"/>
              <a:gd name="connsiteX215" fmla="*/ 2433781 w 11269336"/>
              <a:gd name="connsiteY215" fmla="*/ 2049140 h 2323145"/>
              <a:gd name="connsiteX216" fmla="*/ 2381172 w 11269336"/>
              <a:gd name="connsiteY216" fmla="*/ 2030645 h 2323145"/>
              <a:gd name="connsiteX217" fmla="*/ 2360198 w 11269336"/>
              <a:gd name="connsiteY217" fmla="*/ 2029059 h 2323145"/>
              <a:gd name="connsiteX218" fmla="*/ 2348815 w 11269336"/>
              <a:gd name="connsiteY218" fmla="*/ 2026798 h 2323145"/>
              <a:gd name="connsiteX219" fmla="*/ 2347988 w 11269336"/>
              <a:gd name="connsiteY219" fmla="*/ 2025745 h 2323145"/>
              <a:gd name="connsiteX220" fmla="*/ 2312920 w 11269336"/>
              <a:gd name="connsiteY220" fmla="*/ 2036311 h 2323145"/>
              <a:gd name="connsiteX221" fmla="*/ 2307986 w 11269336"/>
              <a:gd name="connsiteY221" fmla="*/ 2035583 h 2323145"/>
              <a:gd name="connsiteX222" fmla="*/ 2285481 w 11269336"/>
              <a:gd name="connsiteY222" fmla="*/ 2045197 h 2323145"/>
              <a:gd name="connsiteX223" fmla="*/ 2273666 w 11269336"/>
              <a:gd name="connsiteY223" fmla="*/ 2048710 h 2323145"/>
              <a:gd name="connsiteX224" fmla="*/ 2270719 w 11269336"/>
              <a:gd name="connsiteY224" fmla="*/ 2052702 h 2323145"/>
              <a:gd name="connsiteX225" fmla="*/ 2253080 w 11269336"/>
              <a:gd name="connsiteY225" fmla="*/ 2056363 h 2323145"/>
              <a:gd name="connsiteX226" fmla="*/ 2250906 w 11269336"/>
              <a:gd name="connsiteY226" fmla="*/ 2055654 h 2323145"/>
              <a:gd name="connsiteX227" fmla="*/ 2236905 w 11269336"/>
              <a:gd name="connsiteY227" fmla="*/ 2062882 h 2323145"/>
              <a:gd name="connsiteX228" fmla="*/ 2225830 w 11269336"/>
              <a:gd name="connsiteY228" fmla="*/ 2074027 h 2323145"/>
              <a:gd name="connsiteX229" fmla="*/ 2073776 w 11269336"/>
              <a:gd name="connsiteY229" fmla="*/ 2089244 h 2323145"/>
              <a:gd name="connsiteX230" fmla="*/ 1948256 w 11269336"/>
              <a:gd name="connsiteY230" fmla="*/ 2146616 h 2323145"/>
              <a:gd name="connsiteX231" fmla="*/ 1865582 w 11269336"/>
              <a:gd name="connsiteY231" fmla="*/ 2153738 h 2323145"/>
              <a:gd name="connsiteX232" fmla="*/ 1835210 w 11269336"/>
              <a:gd name="connsiteY232" fmla="*/ 2134244 h 2323145"/>
              <a:gd name="connsiteX233" fmla="*/ 1632661 w 11269336"/>
              <a:gd name="connsiteY233" fmla="*/ 2173882 h 2323145"/>
              <a:gd name="connsiteX234" fmla="*/ 1579590 w 11269336"/>
              <a:gd name="connsiteY234" fmla="*/ 2173680 h 2323145"/>
              <a:gd name="connsiteX235" fmla="*/ 1535601 w 11269336"/>
              <a:gd name="connsiteY235" fmla="*/ 2194590 h 2323145"/>
              <a:gd name="connsiteX236" fmla="*/ 1515594 w 11269336"/>
              <a:gd name="connsiteY236" fmla="*/ 2189622 h 2323145"/>
              <a:gd name="connsiteX237" fmla="*/ 1512113 w 11269336"/>
              <a:gd name="connsiteY237" fmla="*/ 2188534 h 2323145"/>
              <a:gd name="connsiteX238" fmla="*/ 1498838 w 11269336"/>
              <a:gd name="connsiteY238" fmla="*/ 2189213 h 2323145"/>
              <a:gd name="connsiteX239" fmla="*/ 1494279 w 11269336"/>
              <a:gd name="connsiteY239" fmla="*/ 2183112 h 2323145"/>
              <a:gd name="connsiteX240" fmla="*/ 1473714 w 11269336"/>
              <a:gd name="connsiteY240" fmla="*/ 2179625 h 2323145"/>
              <a:gd name="connsiteX241" fmla="*/ 1449503 w 11269336"/>
              <a:gd name="connsiteY241" fmla="*/ 2182633 h 2323145"/>
              <a:gd name="connsiteX242" fmla="*/ 1266687 w 11269336"/>
              <a:gd name="connsiteY242" fmla="*/ 2212688 h 2323145"/>
              <a:gd name="connsiteX243" fmla="*/ 1239614 w 11269336"/>
              <a:gd name="connsiteY243" fmla="*/ 2209727 h 2323145"/>
              <a:gd name="connsiteX244" fmla="*/ 1202436 w 11269336"/>
              <a:gd name="connsiteY244" fmla="*/ 2209817 h 2323145"/>
              <a:gd name="connsiteX245" fmla="*/ 1136097 w 11269336"/>
              <a:gd name="connsiteY245" fmla="*/ 2205112 h 2323145"/>
              <a:gd name="connsiteX246" fmla="*/ 988232 w 11269336"/>
              <a:gd name="connsiteY246" fmla="*/ 2235635 h 2323145"/>
              <a:gd name="connsiteX247" fmla="*/ 981959 w 11269336"/>
              <a:gd name="connsiteY247" fmla="*/ 2231607 h 2323145"/>
              <a:gd name="connsiteX248" fmla="*/ 938600 w 11269336"/>
              <a:gd name="connsiteY248" fmla="*/ 2238113 h 2323145"/>
              <a:gd name="connsiteX249" fmla="*/ 791788 w 11269336"/>
              <a:gd name="connsiteY249" fmla="*/ 2293224 h 2323145"/>
              <a:gd name="connsiteX250" fmla="*/ 706914 w 11269336"/>
              <a:gd name="connsiteY250" fmla="*/ 2305046 h 2323145"/>
              <a:gd name="connsiteX251" fmla="*/ 675971 w 11269336"/>
              <a:gd name="connsiteY251" fmla="*/ 2304030 h 2323145"/>
              <a:gd name="connsiteX252" fmla="*/ 624180 w 11269336"/>
              <a:gd name="connsiteY252" fmla="*/ 2302650 h 2323145"/>
              <a:gd name="connsiteX253" fmla="*/ 583453 w 11269336"/>
              <a:gd name="connsiteY253" fmla="*/ 2288788 h 2323145"/>
              <a:gd name="connsiteX254" fmla="*/ 540946 w 11269336"/>
              <a:gd name="connsiteY254" fmla="*/ 2292721 h 2323145"/>
              <a:gd name="connsiteX255" fmla="*/ 533680 w 11269336"/>
              <a:gd name="connsiteY255" fmla="*/ 2310233 h 2323145"/>
              <a:gd name="connsiteX256" fmla="*/ 487366 w 11269336"/>
              <a:gd name="connsiteY256" fmla="*/ 2309053 h 2323145"/>
              <a:gd name="connsiteX257" fmla="*/ 416820 w 11269336"/>
              <a:gd name="connsiteY257" fmla="*/ 2305443 h 2323145"/>
              <a:gd name="connsiteX258" fmla="*/ 376805 w 11269336"/>
              <a:gd name="connsiteY258" fmla="*/ 2307647 h 2323145"/>
              <a:gd name="connsiteX259" fmla="*/ 266777 w 11269336"/>
              <a:gd name="connsiteY259" fmla="*/ 2309012 h 2323145"/>
              <a:gd name="connsiteX260" fmla="*/ 156013 w 11269336"/>
              <a:gd name="connsiteY260" fmla="*/ 2306832 h 2323145"/>
              <a:gd name="connsiteX261" fmla="*/ 87258 w 11269336"/>
              <a:gd name="connsiteY261" fmla="*/ 2285511 h 2323145"/>
              <a:gd name="connsiteX262" fmla="*/ 23798 w 11269336"/>
              <a:gd name="connsiteY262" fmla="*/ 2281822 h 2323145"/>
              <a:gd name="connsiteX263" fmla="*/ 0 w 11269336"/>
              <a:gd name="connsiteY263" fmla="*/ 2285369 h 2323145"/>
              <a:gd name="connsiteX264" fmla="*/ 0 w 11269336"/>
              <a:gd name="connsiteY26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9062863 w 11269336"/>
              <a:gd name="connsiteY22" fmla="*/ 754656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33444 w 11269336"/>
              <a:gd name="connsiteY144" fmla="*/ 2181200 h 2323145"/>
              <a:gd name="connsiteX145" fmla="*/ 4492832 w 11269336"/>
              <a:gd name="connsiteY145" fmla="*/ 2188033 h 2323145"/>
              <a:gd name="connsiteX146" fmla="*/ 4467257 w 11269336"/>
              <a:gd name="connsiteY146" fmla="*/ 2196121 h 2323145"/>
              <a:gd name="connsiteX147" fmla="*/ 4459937 w 11269336"/>
              <a:gd name="connsiteY147" fmla="*/ 2195182 h 2323145"/>
              <a:gd name="connsiteX148" fmla="*/ 4433312 w 11269336"/>
              <a:gd name="connsiteY148" fmla="*/ 2199004 h 2323145"/>
              <a:gd name="connsiteX149" fmla="*/ 4420601 w 11269336"/>
              <a:gd name="connsiteY149" fmla="*/ 2205158 h 2323145"/>
              <a:gd name="connsiteX150" fmla="*/ 4405765 w 11269336"/>
              <a:gd name="connsiteY150" fmla="*/ 2199902 h 2323145"/>
              <a:gd name="connsiteX151" fmla="*/ 4401354 w 11269336"/>
              <a:gd name="connsiteY151" fmla="*/ 2194745 h 2323145"/>
              <a:gd name="connsiteX152" fmla="*/ 4383151 w 11269336"/>
              <a:gd name="connsiteY152" fmla="*/ 2201140 h 2323145"/>
              <a:gd name="connsiteX153" fmla="*/ 4366646 w 11269336"/>
              <a:gd name="connsiteY153" fmla="*/ 2198564 h 2323145"/>
              <a:gd name="connsiteX154" fmla="*/ 4354009 w 11269336"/>
              <a:gd name="connsiteY154" fmla="*/ 2204984 h 2323145"/>
              <a:gd name="connsiteX155" fmla="*/ 4348284 w 11269336"/>
              <a:gd name="connsiteY155" fmla="*/ 2205270 h 2323145"/>
              <a:gd name="connsiteX156" fmla="*/ 4333906 w 11269336"/>
              <a:gd name="connsiteY156" fmla="*/ 2205251 h 2323145"/>
              <a:gd name="connsiteX157" fmla="*/ 4308819 w 11269336"/>
              <a:gd name="connsiteY157" fmla="*/ 2203822 h 2323145"/>
              <a:gd name="connsiteX158" fmla="*/ 4301210 w 11269336"/>
              <a:gd name="connsiteY158" fmla="*/ 2204456 h 2323145"/>
              <a:gd name="connsiteX159" fmla="*/ 4283095 w 11269336"/>
              <a:gd name="connsiteY159" fmla="*/ 2198177 h 2323145"/>
              <a:gd name="connsiteX160" fmla="*/ 4250119 w 11269336"/>
              <a:gd name="connsiteY160" fmla="*/ 2196342 h 2323145"/>
              <a:gd name="connsiteX161" fmla="*/ 4189203 w 11269336"/>
              <a:gd name="connsiteY161" fmla="*/ 2178994 h 2323145"/>
              <a:gd name="connsiteX162" fmla="*/ 4154035 w 11269336"/>
              <a:gd name="connsiteY162" fmla="*/ 2171950 h 2323145"/>
              <a:gd name="connsiteX163" fmla="*/ 4129569 w 11269336"/>
              <a:gd name="connsiteY163" fmla="*/ 2163850 h 2323145"/>
              <a:gd name="connsiteX164" fmla="*/ 4061250 w 11269336"/>
              <a:gd name="connsiteY164" fmla="*/ 2159236 h 2323145"/>
              <a:gd name="connsiteX165" fmla="*/ 3945480 w 11269336"/>
              <a:gd name="connsiteY165" fmla="*/ 2158279 h 2323145"/>
              <a:gd name="connsiteX166" fmla="*/ 3921468 w 11269336"/>
              <a:gd name="connsiteY166" fmla="*/ 2156588 h 2323145"/>
              <a:gd name="connsiteX167" fmla="*/ 3903348 w 11269336"/>
              <a:gd name="connsiteY167" fmla="*/ 2149220 h 2323145"/>
              <a:gd name="connsiteX168" fmla="*/ 3901342 w 11269336"/>
              <a:gd name="connsiteY168" fmla="*/ 2142355 h 2323145"/>
              <a:gd name="connsiteX169" fmla="*/ 3888539 w 11269336"/>
              <a:gd name="connsiteY169" fmla="*/ 2140476 h 2323145"/>
              <a:gd name="connsiteX170" fmla="*/ 3885662 w 11269336"/>
              <a:gd name="connsiteY170" fmla="*/ 2138740 h 2323145"/>
              <a:gd name="connsiteX171" fmla="*/ 3868627 w 11269336"/>
              <a:gd name="connsiteY171" fmla="*/ 2130023 h 2323145"/>
              <a:gd name="connsiteX172" fmla="*/ 3819177 w 11269336"/>
              <a:gd name="connsiteY172" fmla="*/ 2142111 h 2323145"/>
              <a:gd name="connsiteX173" fmla="*/ 3769100 w 11269336"/>
              <a:gd name="connsiteY173" fmla="*/ 2131731 h 2323145"/>
              <a:gd name="connsiteX174" fmla="*/ 3562752 w 11269336"/>
              <a:gd name="connsiteY174" fmla="*/ 2131785 h 2323145"/>
              <a:gd name="connsiteX175" fmla="*/ 3541402 w 11269336"/>
              <a:gd name="connsiteY175" fmla="*/ 2106821 h 2323145"/>
              <a:gd name="connsiteX176" fmla="*/ 3365341 w 11269336"/>
              <a:gd name="connsiteY176" fmla="*/ 2077638 h 2323145"/>
              <a:gd name="connsiteX177" fmla="*/ 3170922 w 11269336"/>
              <a:gd name="connsiteY177" fmla="*/ 2115957 h 2323145"/>
              <a:gd name="connsiteX178" fmla="*/ 3156256 w 11269336"/>
              <a:gd name="connsiteY178" fmla="*/ 2124773 h 2323145"/>
              <a:gd name="connsiteX179" fmla="*/ 3140298 w 11269336"/>
              <a:gd name="connsiteY179" fmla="*/ 2129182 h 2323145"/>
              <a:gd name="connsiteX180" fmla="*/ 3138514 w 11269336"/>
              <a:gd name="connsiteY180" fmla="*/ 2128069 h 2323145"/>
              <a:gd name="connsiteX181" fmla="*/ 3120467 w 11269336"/>
              <a:gd name="connsiteY181" fmla="*/ 2128281 h 2323145"/>
              <a:gd name="connsiteX182" fmla="*/ 3116175 w 11269336"/>
              <a:gd name="connsiteY182" fmla="*/ 2131633 h 2323145"/>
              <a:gd name="connsiteX183" fmla="*/ 3103685 w 11269336"/>
              <a:gd name="connsiteY183" fmla="*/ 2132814 h 2323145"/>
              <a:gd name="connsiteX184" fmla="*/ 3078794 w 11269336"/>
              <a:gd name="connsiteY184" fmla="*/ 2137935 h 2323145"/>
              <a:gd name="connsiteX185" fmla="*/ 3074407 w 11269336"/>
              <a:gd name="connsiteY185" fmla="*/ 2136274 h 2323145"/>
              <a:gd name="connsiteX186" fmla="*/ 3037285 w 11269336"/>
              <a:gd name="connsiteY186" fmla="*/ 2139919 h 2323145"/>
              <a:gd name="connsiteX187" fmla="*/ 3036901 w 11269336"/>
              <a:gd name="connsiteY187" fmla="*/ 2138726 h 2323145"/>
              <a:gd name="connsiteX188" fmla="*/ 3026996 w 11269336"/>
              <a:gd name="connsiteY188" fmla="*/ 2134322 h 2323145"/>
              <a:gd name="connsiteX189" fmla="*/ 3007772 w 11269336"/>
              <a:gd name="connsiteY189" fmla="*/ 2128742 h 2323145"/>
              <a:gd name="connsiteX190" fmla="*/ 2965030 w 11269336"/>
              <a:gd name="connsiteY190" fmla="*/ 2100494 h 2323145"/>
              <a:gd name="connsiteX191" fmla="*/ 2926342 w 11269336"/>
              <a:gd name="connsiteY191" fmla="*/ 2104155 h 2323145"/>
              <a:gd name="connsiteX192" fmla="*/ 2918608 w 11269336"/>
              <a:gd name="connsiteY192" fmla="*/ 2104215 h 2323145"/>
              <a:gd name="connsiteX193" fmla="*/ 2918475 w 11269336"/>
              <a:gd name="connsiteY193" fmla="*/ 2103937 h 2323145"/>
              <a:gd name="connsiteX194" fmla="*/ 2910360 w 11269336"/>
              <a:gd name="connsiteY194" fmla="*/ 2103444 h 2323145"/>
              <a:gd name="connsiteX195" fmla="*/ 2904507 w 11269336"/>
              <a:gd name="connsiteY195" fmla="*/ 2104326 h 2323145"/>
              <a:gd name="connsiteX196" fmla="*/ 2889503 w 11269336"/>
              <a:gd name="connsiteY196" fmla="*/ 2104443 h 2323145"/>
              <a:gd name="connsiteX197" fmla="*/ 2884480 w 11269336"/>
              <a:gd name="connsiteY197" fmla="*/ 2102626 h 2323145"/>
              <a:gd name="connsiteX198" fmla="*/ 2882689 w 11269336"/>
              <a:gd name="connsiteY198" fmla="*/ 2099228 h 2323145"/>
              <a:gd name="connsiteX199" fmla="*/ 2881291 w 11269336"/>
              <a:gd name="connsiteY199" fmla="*/ 2099618 h 2323145"/>
              <a:gd name="connsiteX200" fmla="*/ 2853979 w 11269336"/>
              <a:gd name="connsiteY200" fmla="*/ 2090388 h 2323145"/>
              <a:gd name="connsiteX201" fmla="*/ 2791790 w 11269336"/>
              <a:gd name="connsiteY201" fmla="*/ 2080332 h 2323145"/>
              <a:gd name="connsiteX202" fmla="*/ 2755844 w 11269336"/>
              <a:gd name="connsiteY202" fmla="*/ 2078874 h 2323145"/>
              <a:gd name="connsiteX203" fmla="*/ 2657742 w 11269336"/>
              <a:gd name="connsiteY203" fmla="*/ 2070179 h 2323145"/>
              <a:gd name="connsiteX204" fmla="*/ 2559549 w 11269336"/>
              <a:gd name="connsiteY204" fmla="*/ 2057873 h 2323145"/>
              <a:gd name="connsiteX205" fmla="*/ 2512054 w 11269336"/>
              <a:gd name="connsiteY205" fmla="*/ 2031671 h 2323145"/>
              <a:gd name="connsiteX206" fmla="*/ 2506437 w 11269336"/>
              <a:gd name="connsiteY206" fmla="*/ 2030918 h 2323145"/>
              <a:gd name="connsiteX207" fmla="*/ 2491752 w 11269336"/>
              <a:gd name="connsiteY207" fmla="*/ 2033906 h 2323145"/>
              <a:gd name="connsiteX208" fmla="*/ 2486338 w 11269336"/>
              <a:gd name="connsiteY208" fmla="*/ 2035862 h 2323145"/>
              <a:gd name="connsiteX209" fmla="*/ 2478186 w 11269336"/>
              <a:gd name="connsiteY209" fmla="*/ 2036953 h 2323145"/>
              <a:gd name="connsiteX210" fmla="*/ 2477950 w 11269336"/>
              <a:gd name="connsiteY210" fmla="*/ 2036715 h 2323145"/>
              <a:gd name="connsiteX211" fmla="*/ 2470381 w 11269336"/>
              <a:gd name="connsiteY211" fmla="*/ 2038256 h 2323145"/>
              <a:gd name="connsiteX212" fmla="*/ 2433781 w 11269336"/>
              <a:gd name="connsiteY212" fmla="*/ 2049140 h 2323145"/>
              <a:gd name="connsiteX213" fmla="*/ 2381172 w 11269336"/>
              <a:gd name="connsiteY213" fmla="*/ 2030645 h 2323145"/>
              <a:gd name="connsiteX214" fmla="*/ 2360198 w 11269336"/>
              <a:gd name="connsiteY214" fmla="*/ 2029059 h 2323145"/>
              <a:gd name="connsiteX215" fmla="*/ 2348815 w 11269336"/>
              <a:gd name="connsiteY215" fmla="*/ 2026798 h 2323145"/>
              <a:gd name="connsiteX216" fmla="*/ 2347988 w 11269336"/>
              <a:gd name="connsiteY216" fmla="*/ 2025745 h 2323145"/>
              <a:gd name="connsiteX217" fmla="*/ 2312920 w 11269336"/>
              <a:gd name="connsiteY217" fmla="*/ 2036311 h 2323145"/>
              <a:gd name="connsiteX218" fmla="*/ 2307986 w 11269336"/>
              <a:gd name="connsiteY218" fmla="*/ 2035583 h 2323145"/>
              <a:gd name="connsiteX219" fmla="*/ 2285481 w 11269336"/>
              <a:gd name="connsiteY219" fmla="*/ 2045197 h 2323145"/>
              <a:gd name="connsiteX220" fmla="*/ 2273666 w 11269336"/>
              <a:gd name="connsiteY220" fmla="*/ 2048710 h 2323145"/>
              <a:gd name="connsiteX221" fmla="*/ 2270719 w 11269336"/>
              <a:gd name="connsiteY221" fmla="*/ 2052702 h 2323145"/>
              <a:gd name="connsiteX222" fmla="*/ 2253080 w 11269336"/>
              <a:gd name="connsiteY222" fmla="*/ 2056363 h 2323145"/>
              <a:gd name="connsiteX223" fmla="*/ 2250906 w 11269336"/>
              <a:gd name="connsiteY223" fmla="*/ 2055654 h 2323145"/>
              <a:gd name="connsiteX224" fmla="*/ 2236905 w 11269336"/>
              <a:gd name="connsiteY224" fmla="*/ 2062882 h 2323145"/>
              <a:gd name="connsiteX225" fmla="*/ 2225830 w 11269336"/>
              <a:gd name="connsiteY225" fmla="*/ 2074027 h 2323145"/>
              <a:gd name="connsiteX226" fmla="*/ 2073776 w 11269336"/>
              <a:gd name="connsiteY226" fmla="*/ 2089244 h 2323145"/>
              <a:gd name="connsiteX227" fmla="*/ 1948256 w 11269336"/>
              <a:gd name="connsiteY227" fmla="*/ 2146616 h 2323145"/>
              <a:gd name="connsiteX228" fmla="*/ 1865582 w 11269336"/>
              <a:gd name="connsiteY228" fmla="*/ 2153738 h 2323145"/>
              <a:gd name="connsiteX229" fmla="*/ 1835210 w 11269336"/>
              <a:gd name="connsiteY229" fmla="*/ 2134244 h 2323145"/>
              <a:gd name="connsiteX230" fmla="*/ 1632661 w 11269336"/>
              <a:gd name="connsiteY230" fmla="*/ 2173882 h 2323145"/>
              <a:gd name="connsiteX231" fmla="*/ 1579590 w 11269336"/>
              <a:gd name="connsiteY231" fmla="*/ 2173680 h 2323145"/>
              <a:gd name="connsiteX232" fmla="*/ 1535601 w 11269336"/>
              <a:gd name="connsiteY232" fmla="*/ 2194590 h 2323145"/>
              <a:gd name="connsiteX233" fmla="*/ 1515594 w 11269336"/>
              <a:gd name="connsiteY233" fmla="*/ 2189622 h 2323145"/>
              <a:gd name="connsiteX234" fmla="*/ 1512113 w 11269336"/>
              <a:gd name="connsiteY234" fmla="*/ 2188534 h 2323145"/>
              <a:gd name="connsiteX235" fmla="*/ 1498838 w 11269336"/>
              <a:gd name="connsiteY235" fmla="*/ 2189213 h 2323145"/>
              <a:gd name="connsiteX236" fmla="*/ 1494279 w 11269336"/>
              <a:gd name="connsiteY236" fmla="*/ 2183112 h 2323145"/>
              <a:gd name="connsiteX237" fmla="*/ 1473714 w 11269336"/>
              <a:gd name="connsiteY237" fmla="*/ 2179625 h 2323145"/>
              <a:gd name="connsiteX238" fmla="*/ 1449503 w 11269336"/>
              <a:gd name="connsiteY238" fmla="*/ 2182633 h 2323145"/>
              <a:gd name="connsiteX239" fmla="*/ 1266687 w 11269336"/>
              <a:gd name="connsiteY239" fmla="*/ 2212688 h 2323145"/>
              <a:gd name="connsiteX240" fmla="*/ 1239614 w 11269336"/>
              <a:gd name="connsiteY240" fmla="*/ 2209727 h 2323145"/>
              <a:gd name="connsiteX241" fmla="*/ 1202436 w 11269336"/>
              <a:gd name="connsiteY241" fmla="*/ 2209817 h 2323145"/>
              <a:gd name="connsiteX242" fmla="*/ 1136097 w 11269336"/>
              <a:gd name="connsiteY242" fmla="*/ 2205112 h 2323145"/>
              <a:gd name="connsiteX243" fmla="*/ 988232 w 11269336"/>
              <a:gd name="connsiteY243" fmla="*/ 2235635 h 2323145"/>
              <a:gd name="connsiteX244" fmla="*/ 981959 w 11269336"/>
              <a:gd name="connsiteY244" fmla="*/ 2231607 h 2323145"/>
              <a:gd name="connsiteX245" fmla="*/ 938600 w 11269336"/>
              <a:gd name="connsiteY245" fmla="*/ 2238113 h 2323145"/>
              <a:gd name="connsiteX246" fmla="*/ 791788 w 11269336"/>
              <a:gd name="connsiteY246" fmla="*/ 2293224 h 2323145"/>
              <a:gd name="connsiteX247" fmla="*/ 706914 w 11269336"/>
              <a:gd name="connsiteY247" fmla="*/ 2305046 h 2323145"/>
              <a:gd name="connsiteX248" fmla="*/ 675971 w 11269336"/>
              <a:gd name="connsiteY248" fmla="*/ 2304030 h 2323145"/>
              <a:gd name="connsiteX249" fmla="*/ 624180 w 11269336"/>
              <a:gd name="connsiteY249" fmla="*/ 2302650 h 2323145"/>
              <a:gd name="connsiteX250" fmla="*/ 583453 w 11269336"/>
              <a:gd name="connsiteY250" fmla="*/ 2288788 h 2323145"/>
              <a:gd name="connsiteX251" fmla="*/ 540946 w 11269336"/>
              <a:gd name="connsiteY251" fmla="*/ 2292721 h 2323145"/>
              <a:gd name="connsiteX252" fmla="*/ 533680 w 11269336"/>
              <a:gd name="connsiteY252" fmla="*/ 2310233 h 2323145"/>
              <a:gd name="connsiteX253" fmla="*/ 487366 w 11269336"/>
              <a:gd name="connsiteY253" fmla="*/ 2309053 h 2323145"/>
              <a:gd name="connsiteX254" fmla="*/ 416820 w 11269336"/>
              <a:gd name="connsiteY254" fmla="*/ 2305443 h 2323145"/>
              <a:gd name="connsiteX255" fmla="*/ 376805 w 11269336"/>
              <a:gd name="connsiteY255" fmla="*/ 2307647 h 2323145"/>
              <a:gd name="connsiteX256" fmla="*/ 266777 w 11269336"/>
              <a:gd name="connsiteY256" fmla="*/ 2309012 h 2323145"/>
              <a:gd name="connsiteX257" fmla="*/ 156013 w 11269336"/>
              <a:gd name="connsiteY257" fmla="*/ 2306832 h 2323145"/>
              <a:gd name="connsiteX258" fmla="*/ 87258 w 11269336"/>
              <a:gd name="connsiteY258" fmla="*/ 2285511 h 2323145"/>
              <a:gd name="connsiteX259" fmla="*/ 23798 w 11269336"/>
              <a:gd name="connsiteY259" fmla="*/ 2281822 h 2323145"/>
              <a:gd name="connsiteX260" fmla="*/ 0 w 11269336"/>
              <a:gd name="connsiteY260" fmla="*/ 2285369 h 2323145"/>
              <a:gd name="connsiteX261" fmla="*/ 0 w 11269336"/>
              <a:gd name="connsiteY26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593061 w 11269336"/>
              <a:gd name="connsiteY142" fmla="*/ 2171597 h 2323145"/>
              <a:gd name="connsiteX143" fmla="*/ 4533444 w 11269336"/>
              <a:gd name="connsiteY143" fmla="*/ 2181200 h 2323145"/>
              <a:gd name="connsiteX144" fmla="*/ 4492832 w 11269336"/>
              <a:gd name="connsiteY144" fmla="*/ 2188033 h 2323145"/>
              <a:gd name="connsiteX145" fmla="*/ 4467257 w 11269336"/>
              <a:gd name="connsiteY145" fmla="*/ 2196121 h 2323145"/>
              <a:gd name="connsiteX146" fmla="*/ 4459937 w 11269336"/>
              <a:gd name="connsiteY146" fmla="*/ 2195182 h 2323145"/>
              <a:gd name="connsiteX147" fmla="*/ 4433312 w 11269336"/>
              <a:gd name="connsiteY147" fmla="*/ 2199004 h 2323145"/>
              <a:gd name="connsiteX148" fmla="*/ 4420601 w 11269336"/>
              <a:gd name="connsiteY148" fmla="*/ 2205158 h 2323145"/>
              <a:gd name="connsiteX149" fmla="*/ 4405765 w 11269336"/>
              <a:gd name="connsiteY149" fmla="*/ 2199902 h 2323145"/>
              <a:gd name="connsiteX150" fmla="*/ 4401354 w 11269336"/>
              <a:gd name="connsiteY150" fmla="*/ 2194745 h 2323145"/>
              <a:gd name="connsiteX151" fmla="*/ 4383151 w 11269336"/>
              <a:gd name="connsiteY151" fmla="*/ 2201140 h 2323145"/>
              <a:gd name="connsiteX152" fmla="*/ 4366646 w 11269336"/>
              <a:gd name="connsiteY152" fmla="*/ 2198564 h 2323145"/>
              <a:gd name="connsiteX153" fmla="*/ 4354009 w 11269336"/>
              <a:gd name="connsiteY153" fmla="*/ 2204984 h 2323145"/>
              <a:gd name="connsiteX154" fmla="*/ 4348284 w 11269336"/>
              <a:gd name="connsiteY154" fmla="*/ 2205270 h 2323145"/>
              <a:gd name="connsiteX155" fmla="*/ 4333906 w 11269336"/>
              <a:gd name="connsiteY155" fmla="*/ 2205251 h 2323145"/>
              <a:gd name="connsiteX156" fmla="*/ 4308819 w 11269336"/>
              <a:gd name="connsiteY156" fmla="*/ 2203822 h 2323145"/>
              <a:gd name="connsiteX157" fmla="*/ 4301210 w 11269336"/>
              <a:gd name="connsiteY157" fmla="*/ 2204456 h 2323145"/>
              <a:gd name="connsiteX158" fmla="*/ 4283095 w 11269336"/>
              <a:gd name="connsiteY158" fmla="*/ 2198177 h 2323145"/>
              <a:gd name="connsiteX159" fmla="*/ 4250119 w 11269336"/>
              <a:gd name="connsiteY159" fmla="*/ 2196342 h 2323145"/>
              <a:gd name="connsiteX160" fmla="*/ 4189203 w 11269336"/>
              <a:gd name="connsiteY160" fmla="*/ 2178994 h 2323145"/>
              <a:gd name="connsiteX161" fmla="*/ 4154035 w 11269336"/>
              <a:gd name="connsiteY161" fmla="*/ 2171950 h 2323145"/>
              <a:gd name="connsiteX162" fmla="*/ 4129569 w 11269336"/>
              <a:gd name="connsiteY162" fmla="*/ 2163850 h 2323145"/>
              <a:gd name="connsiteX163" fmla="*/ 4061250 w 11269336"/>
              <a:gd name="connsiteY163" fmla="*/ 2159236 h 2323145"/>
              <a:gd name="connsiteX164" fmla="*/ 3945480 w 11269336"/>
              <a:gd name="connsiteY164" fmla="*/ 2158279 h 2323145"/>
              <a:gd name="connsiteX165" fmla="*/ 3921468 w 11269336"/>
              <a:gd name="connsiteY165" fmla="*/ 2156588 h 2323145"/>
              <a:gd name="connsiteX166" fmla="*/ 3903348 w 11269336"/>
              <a:gd name="connsiteY166" fmla="*/ 2149220 h 2323145"/>
              <a:gd name="connsiteX167" fmla="*/ 3901342 w 11269336"/>
              <a:gd name="connsiteY167" fmla="*/ 2142355 h 2323145"/>
              <a:gd name="connsiteX168" fmla="*/ 3888539 w 11269336"/>
              <a:gd name="connsiteY168" fmla="*/ 2140476 h 2323145"/>
              <a:gd name="connsiteX169" fmla="*/ 3885662 w 11269336"/>
              <a:gd name="connsiteY169" fmla="*/ 2138740 h 2323145"/>
              <a:gd name="connsiteX170" fmla="*/ 3868627 w 11269336"/>
              <a:gd name="connsiteY170" fmla="*/ 2130023 h 2323145"/>
              <a:gd name="connsiteX171" fmla="*/ 3819177 w 11269336"/>
              <a:gd name="connsiteY171" fmla="*/ 2142111 h 2323145"/>
              <a:gd name="connsiteX172" fmla="*/ 3769100 w 11269336"/>
              <a:gd name="connsiteY172" fmla="*/ 2131731 h 2323145"/>
              <a:gd name="connsiteX173" fmla="*/ 3562752 w 11269336"/>
              <a:gd name="connsiteY173" fmla="*/ 2131785 h 2323145"/>
              <a:gd name="connsiteX174" fmla="*/ 3541402 w 11269336"/>
              <a:gd name="connsiteY174" fmla="*/ 2106821 h 2323145"/>
              <a:gd name="connsiteX175" fmla="*/ 3365341 w 11269336"/>
              <a:gd name="connsiteY175" fmla="*/ 2077638 h 2323145"/>
              <a:gd name="connsiteX176" fmla="*/ 3170922 w 11269336"/>
              <a:gd name="connsiteY176" fmla="*/ 2115957 h 2323145"/>
              <a:gd name="connsiteX177" fmla="*/ 3156256 w 11269336"/>
              <a:gd name="connsiteY177" fmla="*/ 2124773 h 2323145"/>
              <a:gd name="connsiteX178" fmla="*/ 3140298 w 11269336"/>
              <a:gd name="connsiteY178" fmla="*/ 2129182 h 2323145"/>
              <a:gd name="connsiteX179" fmla="*/ 3138514 w 11269336"/>
              <a:gd name="connsiteY179" fmla="*/ 2128069 h 2323145"/>
              <a:gd name="connsiteX180" fmla="*/ 3120467 w 11269336"/>
              <a:gd name="connsiteY180" fmla="*/ 2128281 h 2323145"/>
              <a:gd name="connsiteX181" fmla="*/ 3116175 w 11269336"/>
              <a:gd name="connsiteY181" fmla="*/ 2131633 h 2323145"/>
              <a:gd name="connsiteX182" fmla="*/ 3103685 w 11269336"/>
              <a:gd name="connsiteY182" fmla="*/ 2132814 h 2323145"/>
              <a:gd name="connsiteX183" fmla="*/ 3078794 w 11269336"/>
              <a:gd name="connsiteY183" fmla="*/ 2137935 h 2323145"/>
              <a:gd name="connsiteX184" fmla="*/ 3074407 w 11269336"/>
              <a:gd name="connsiteY184" fmla="*/ 2136274 h 2323145"/>
              <a:gd name="connsiteX185" fmla="*/ 3037285 w 11269336"/>
              <a:gd name="connsiteY185" fmla="*/ 2139919 h 2323145"/>
              <a:gd name="connsiteX186" fmla="*/ 3036901 w 11269336"/>
              <a:gd name="connsiteY186" fmla="*/ 2138726 h 2323145"/>
              <a:gd name="connsiteX187" fmla="*/ 3026996 w 11269336"/>
              <a:gd name="connsiteY187" fmla="*/ 2134322 h 2323145"/>
              <a:gd name="connsiteX188" fmla="*/ 3007772 w 11269336"/>
              <a:gd name="connsiteY188" fmla="*/ 2128742 h 2323145"/>
              <a:gd name="connsiteX189" fmla="*/ 2965030 w 11269336"/>
              <a:gd name="connsiteY189" fmla="*/ 2100494 h 2323145"/>
              <a:gd name="connsiteX190" fmla="*/ 2926342 w 11269336"/>
              <a:gd name="connsiteY190" fmla="*/ 2104155 h 2323145"/>
              <a:gd name="connsiteX191" fmla="*/ 2918608 w 11269336"/>
              <a:gd name="connsiteY191" fmla="*/ 2104215 h 2323145"/>
              <a:gd name="connsiteX192" fmla="*/ 2918475 w 11269336"/>
              <a:gd name="connsiteY192" fmla="*/ 2103937 h 2323145"/>
              <a:gd name="connsiteX193" fmla="*/ 2910360 w 11269336"/>
              <a:gd name="connsiteY193" fmla="*/ 2103444 h 2323145"/>
              <a:gd name="connsiteX194" fmla="*/ 2904507 w 11269336"/>
              <a:gd name="connsiteY194" fmla="*/ 2104326 h 2323145"/>
              <a:gd name="connsiteX195" fmla="*/ 2889503 w 11269336"/>
              <a:gd name="connsiteY195" fmla="*/ 2104443 h 2323145"/>
              <a:gd name="connsiteX196" fmla="*/ 2884480 w 11269336"/>
              <a:gd name="connsiteY196" fmla="*/ 2102626 h 2323145"/>
              <a:gd name="connsiteX197" fmla="*/ 2882689 w 11269336"/>
              <a:gd name="connsiteY197" fmla="*/ 2099228 h 2323145"/>
              <a:gd name="connsiteX198" fmla="*/ 2881291 w 11269336"/>
              <a:gd name="connsiteY198" fmla="*/ 2099618 h 2323145"/>
              <a:gd name="connsiteX199" fmla="*/ 2853979 w 11269336"/>
              <a:gd name="connsiteY199" fmla="*/ 2090388 h 2323145"/>
              <a:gd name="connsiteX200" fmla="*/ 2791790 w 11269336"/>
              <a:gd name="connsiteY200" fmla="*/ 2080332 h 2323145"/>
              <a:gd name="connsiteX201" fmla="*/ 2755844 w 11269336"/>
              <a:gd name="connsiteY201" fmla="*/ 2078874 h 2323145"/>
              <a:gd name="connsiteX202" fmla="*/ 2657742 w 11269336"/>
              <a:gd name="connsiteY202" fmla="*/ 2070179 h 2323145"/>
              <a:gd name="connsiteX203" fmla="*/ 2559549 w 11269336"/>
              <a:gd name="connsiteY203" fmla="*/ 2057873 h 2323145"/>
              <a:gd name="connsiteX204" fmla="*/ 2512054 w 11269336"/>
              <a:gd name="connsiteY204" fmla="*/ 2031671 h 2323145"/>
              <a:gd name="connsiteX205" fmla="*/ 2506437 w 11269336"/>
              <a:gd name="connsiteY205" fmla="*/ 2030918 h 2323145"/>
              <a:gd name="connsiteX206" fmla="*/ 2491752 w 11269336"/>
              <a:gd name="connsiteY206" fmla="*/ 2033906 h 2323145"/>
              <a:gd name="connsiteX207" fmla="*/ 2486338 w 11269336"/>
              <a:gd name="connsiteY207" fmla="*/ 2035862 h 2323145"/>
              <a:gd name="connsiteX208" fmla="*/ 2478186 w 11269336"/>
              <a:gd name="connsiteY208" fmla="*/ 2036953 h 2323145"/>
              <a:gd name="connsiteX209" fmla="*/ 2477950 w 11269336"/>
              <a:gd name="connsiteY209" fmla="*/ 2036715 h 2323145"/>
              <a:gd name="connsiteX210" fmla="*/ 2470381 w 11269336"/>
              <a:gd name="connsiteY210" fmla="*/ 2038256 h 2323145"/>
              <a:gd name="connsiteX211" fmla="*/ 2433781 w 11269336"/>
              <a:gd name="connsiteY211" fmla="*/ 2049140 h 2323145"/>
              <a:gd name="connsiteX212" fmla="*/ 2381172 w 11269336"/>
              <a:gd name="connsiteY212" fmla="*/ 2030645 h 2323145"/>
              <a:gd name="connsiteX213" fmla="*/ 2360198 w 11269336"/>
              <a:gd name="connsiteY213" fmla="*/ 2029059 h 2323145"/>
              <a:gd name="connsiteX214" fmla="*/ 2348815 w 11269336"/>
              <a:gd name="connsiteY214" fmla="*/ 2026798 h 2323145"/>
              <a:gd name="connsiteX215" fmla="*/ 2347988 w 11269336"/>
              <a:gd name="connsiteY215" fmla="*/ 2025745 h 2323145"/>
              <a:gd name="connsiteX216" fmla="*/ 2312920 w 11269336"/>
              <a:gd name="connsiteY216" fmla="*/ 2036311 h 2323145"/>
              <a:gd name="connsiteX217" fmla="*/ 2307986 w 11269336"/>
              <a:gd name="connsiteY217" fmla="*/ 2035583 h 2323145"/>
              <a:gd name="connsiteX218" fmla="*/ 2285481 w 11269336"/>
              <a:gd name="connsiteY218" fmla="*/ 2045197 h 2323145"/>
              <a:gd name="connsiteX219" fmla="*/ 2273666 w 11269336"/>
              <a:gd name="connsiteY219" fmla="*/ 2048710 h 2323145"/>
              <a:gd name="connsiteX220" fmla="*/ 2270719 w 11269336"/>
              <a:gd name="connsiteY220" fmla="*/ 2052702 h 2323145"/>
              <a:gd name="connsiteX221" fmla="*/ 2253080 w 11269336"/>
              <a:gd name="connsiteY221" fmla="*/ 2056363 h 2323145"/>
              <a:gd name="connsiteX222" fmla="*/ 2250906 w 11269336"/>
              <a:gd name="connsiteY222" fmla="*/ 2055654 h 2323145"/>
              <a:gd name="connsiteX223" fmla="*/ 2236905 w 11269336"/>
              <a:gd name="connsiteY223" fmla="*/ 2062882 h 2323145"/>
              <a:gd name="connsiteX224" fmla="*/ 2225830 w 11269336"/>
              <a:gd name="connsiteY224" fmla="*/ 2074027 h 2323145"/>
              <a:gd name="connsiteX225" fmla="*/ 2073776 w 11269336"/>
              <a:gd name="connsiteY225" fmla="*/ 2089244 h 2323145"/>
              <a:gd name="connsiteX226" fmla="*/ 1948256 w 11269336"/>
              <a:gd name="connsiteY226" fmla="*/ 2146616 h 2323145"/>
              <a:gd name="connsiteX227" fmla="*/ 1865582 w 11269336"/>
              <a:gd name="connsiteY227" fmla="*/ 2153738 h 2323145"/>
              <a:gd name="connsiteX228" fmla="*/ 1835210 w 11269336"/>
              <a:gd name="connsiteY228" fmla="*/ 2134244 h 2323145"/>
              <a:gd name="connsiteX229" fmla="*/ 1632661 w 11269336"/>
              <a:gd name="connsiteY229" fmla="*/ 2173882 h 2323145"/>
              <a:gd name="connsiteX230" fmla="*/ 1579590 w 11269336"/>
              <a:gd name="connsiteY230" fmla="*/ 2173680 h 2323145"/>
              <a:gd name="connsiteX231" fmla="*/ 1535601 w 11269336"/>
              <a:gd name="connsiteY231" fmla="*/ 2194590 h 2323145"/>
              <a:gd name="connsiteX232" fmla="*/ 1515594 w 11269336"/>
              <a:gd name="connsiteY232" fmla="*/ 2189622 h 2323145"/>
              <a:gd name="connsiteX233" fmla="*/ 1512113 w 11269336"/>
              <a:gd name="connsiteY233" fmla="*/ 2188534 h 2323145"/>
              <a:gd name="connsiteX234" fmla="*/ 1498838 w 11269336"/>
              <a:gd name="connsiteY234" fmla="*/ 2189213 h 2323145"/>
              <a:gd name="connsiteX235" fmla="*/ 1494279 w 11269336"/>
              <a:gd name="connsiteY235" fmla="*/ 2183112 h 2323145"/>
              <a:gd name="connsiteX236" fmla="*/ 1473714 w 11269336"/>
              <a:gd name="connsiteY236" fmla="*/ 2179625 h 2323145"/>
              <a:gd name="connsiteX237" fmla="*/ 1449503 w 11269336"/>
              <a:gd name="connsiteY237" fmla="*/ 2182633 h 2323145"/>
              <a:gd name="connsiteX238" fmla="*/ 1266687 w 11269336"/>
              <a:gd name="connsiteY238" fmla="*/ 2212688 h 2323145"/>
              <a:gd name="connsiteX239" fmla="*/ 1239614 w 11269336"/>
              <a:gd name="connsiteY239" fmla="*/ 2209727 h 2323145"/>
              <a:gd name="connsiteX240" fmla="*/ 1202436 w 11269336"/>
              <a:gd name="connsiteY240" fmla="*/ 2209817 h 2323145"/>
              <a:gd name="connsiteX241" fmla="*/ 1136097 w 11269336"/>
              <a:gd name="connsiteY241" fmla="*/ 2205112 h 2323145"/>
              <a:gd name="connsiteX242" fmla="*/ 988232 w 11269336"/>
              <a:gd name="connsiteY242" fmla="*/ 2235635 h 2323145"/>
              <a:gd name="connsiteX243" fmla="*/ 981959 w 11269336"/>
              <a:gd name="connsiteY243" fmla="*/ 2231607 h 2323145"/>
              <a:gd name="connsiteX244" fmla="*/ 938600 w 11269336"/>
              <a:gd name="connsiteY244" fmla="*/ 2238113 h 2323145"/>
              <a:gd name="connsiteX245" fmla="*/ 791788 w 11269336"/>
              <a:gd name="connsiteY245" fmla="*/ 2293224 h 2323145"/>
              <a:gd name="connsiteX246" fmla="*/ 706914 w 11269336"/>
              <a:gd name="connsiteY246" fmla="*/ 2305046 h 2323145"/>
              <a:gd name="connsiteX247" fmla="*/ 675971 w 11269336"/>
              <a:gd name="connsiteY247" fmla="*/ 2304030 h 2323145"/>
              <a:gd name="connsiteX248" fmla="*/ 624180 w 11269336"/>
              <a:gd name="connsiteY248" fmla="*/ 2302650 h 2323145"/>
              <a:gd name="connsiteX249" fmla="*/ 583453 w 11269336"/>
              <a:gd name="connsiteY249" fmla="*/ 2288788 h 2323145"/>
              <a:gd name="connsiteX250" fmla="*/ 540946 w 11269336"/>
              <a:gd name="connsiteY250" fmla="*/ 2292721 h 2323145"/>
              <a:gd name="connsiteX251" fmla="*/ 533680 w 11269336"/>
              <a:gd name="connsiteY251" fmla="*/ 2310233 h 2323145"/>
              <a:gd name="connsiteX252" fmla="*/ 487366 w 11269336"/>
              <a:gd name="connsiteY252" fmla="*/ 2309053 h 2323145"/>
              <a:gd name="connsiteX253" fmla="*/ 416820 w 11269336"/>
              <a:gd name="connsiteY253" fmla="*/ 2305443 h 2323145"/>
              <a:gd name="connsiteX254" fmla="*/ 376805 w 11269336"/>
              <a:gd name="connsiteY254" fmla="*/ 2307647 h 2323145"/>
              <a:gd name="connsiteX255" fmla="*/ 266777 w 11269336"/>
              <a:gd name="connsiteY255" fmla="*/ 2309012 h 2323145"/>
              <a:gd name="connsiteX256" fmla="*/ 156013 w 11269336"/>
              <a:gd name="connsiteY256" fmla="*/ 2306832 h 2323145"/>
              <a:gd name="connsiteX257" fmla="*/ 87258 w 11269336"/>
              <a:gd name="connsiteY257" fmla="*/ 2285511 h 2323145"/>
              <a:gd name="connsiteX258" fmla="*/ 23798 w 11269336"/>
              <a:gd name="connsiteY258" fmla="*/ 2281822 h 2323145"/>
              <a:gd name="connsiteX259" fmla="*/ 0 w 11269336"/>
              <a:gd name="connsiteY259" fmla="*/ 2285369 h 2323145"/>
              <a:gd name="connsiteX260" fmla="*/ 0 w 11269336"/>
              <a:gd name="connsiteY26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593061 w 11269336"/>
              <a:gd name="connsiteY141" fmla="*/ 2171597 h 2323145"/>
              <a:gd name="connsiteX142" fmla="*/ 4533444 w 11269336"/>
              <a:gd name="connsiteY142" fmla="*/ 2181200 h 2323145"/>
              <a:gd name="connsiteX143" fmla="*/ 4492832 w 11269336"/>
              <a:gd name="connsiteY143" fmla="*/ 2188033 h 2323145"/>
              <a:gd name="connsiteX144" fmla="*/ 4467257 w 11269336"/>
              <a:gd name="connsiteY144" fmla="*/ 2196121 h 2323145"/>
              <a:gd name="connsiteX145" fmla="*/ 4459937 w 11269336"/>
              <a:gd name="connsiteY145" fmla="*/ 2195182 h 2323145"/>
              <a:gd name="connsiteX146" fmla="*/ 4433312 w 11269336"/>
              <a:gd name="connsiteY146" fmla="*/ 2199004 h 2323145"/>
              <a:gd name="connsiteX147" fmla="*/ 4420601 w 11269336"/>
              <a:gd name="connsiteY147" fmla="*/ 2205158 h 2323145"/>
              <a:gd name="connsiteX148" fmla="*/ 4405765 w 11269336"/>
              <a:gd name="connsiteY148" fmla="*/ 2199902 h 2323145"/>
              <a:gd name="connsiteX149" fmla="*/ 4401354 w 11269336"/>
              <a:gd name="connsiteY149" fmla="*/ 2194745 h 2323145"/>
              <a:gd name="connsiteX150" fmla="*/ 4383151 w 11269336"/>
              <a:gd name="connsiteY150" fmla="*/ 2201140 h 2323145"/>
              <a:gd name="connsiteX151" fmla="*/ 4366646 w 11269336"/>
              <a:gd name="connsiteY151" fmla="*/ 2198564 h 2323145"/>
              <a:gd name="connsiteX152" fmla="*/ 4354009 w 11269336"/>
              <a:gd name="connsiteY152" fmla="*/ 2204984 h 2323145"/>
              <a:gd name="connsiteX153" fmla="*/ 4348284 w 11269336"/>
              <a:gd name="connsiteY153" fmla="*/ 2205270 h 2323145"/>
              <a:gd name="connsiteX154" fmla="*/ 4333906 w 11269336"/>
              <a:gd name="connsiteY154" fmla="*/ 2205251 h 2323145"/>
              <a:gd name="connsiteX155" fmla="*/ 4308819 w 11269336"/>
              <a:gd name="connsiteY155" fmla="*/ 2203822 h 2323145"/>
              <a:gd name="connsiteX156" fmla="*/ 4301210 w 11269336"/>
              <a:gd name="connsiteY156" fmla="*/ 2204456 h 2323145"/>
              <a:gd name="connsiteX157" fmla="*/ 4283095 w 11269336"/>
              <a:gd name="connsiteY157" fmla="*/ 2198177 h 2323145"/>
              <a:gd name="connsiteX158" fmla="*/ 4250119 w 11269336"/>
              <a:gd name="connsiteY158" fmla="*/ 2196342 h 2323145"/>
              <a:gd name="connsiteX159" fmla="*/ 4189203 w 11269336"/>
              <a:gd name="connsiteY159" fmla="*/ 2178994 h 2323145"/>
              <a:gd name="connsiteX160" fmla="*/ 4154035 w 11269336"/>
              <a:gd name="connsiteY160" fmla="*/ 2171950 h 2323145"/>
              <a:gd name="connsiteX161" fmla="*/ 4129569 w 11269336"/>
              <a:gd name="connsiteY161" fmla="*/ 2163850 h 2323145"/>
              <a:gd name="connsiteX162" fmla="*/ 4061250 w 11269336"/>
              <a:gd name="connsiteY162" fmla="*/ 2159236 h 2323145"/>
              <a:gd name="connsiteX163" fmla="*/ 3945480 w 11269336"/>
              <a:gd name="connsiteY163" fmla="*/ 2158279 h 2323145"/>
              <a:gd name="connsiteX164" fmla="*/ 3921468 w 11269336"/>
              <a:gd name="connsiteY164" fmla="*/ 2156588 h 2323145"/>
              <a:gd name="connsiteX165" fmla="*/ 3903348 w 11269336"/>
              <a:gd name="connsiteY165" fmla="*/ 2149220 h 2323145"/>
              <a:gd name="connsiteX166" fmla="*/ 3901342 w 11269336"/>
              <a:gd name="connsiteY166" fmla="*/ 2142355 h 2323145"/>
              <a:gd name="connsiteX167" fmla="*/ 3888539 w 11269336"/>
              <a:gd name="connsiteY167" fmla="*/ 2140476 h 2323145"/>
              <a:gd name="connsiteX168" fmla="*/ 3885662 w 11269336"/>
              <a:gd name="connsiteY168" fmla="*/ 2138740 h 2323145"/>
              <a:gd name="connsiteX169" fmla="*/ 3868627 w 11269336"/>
              <a:gd name="connsiteY169" fmla="*/ 2130023 h 2323145"/>
              <a:gd name="connsiteX170" fmla="*/ 3819177 w 11269336"/>
              <a:gd name="connsiteY170" fmla="*/ 2142111 h 2323145"/>
              <a:gd name="connsiteX171" fmla="*/ 3769100 w 11269336"/>
              <a:gd name="connsiteY171" fmla="*/ 2131731 h 2323145"/>
              <a:gd name="connsiteX172" fmla="*/ 3562752 w 11269336"/>
              <a:gd name="connsiteY172" fmla="*/ 2131785 h 2323145"/>
              <a:gd name="connsiteX173" fmla="*/ 3541402 w 11269336"/>
              <a:gd name="connsiteY173" fmla="*/ 2106821 h 2323145"/>
              <a:gd name="connsiteX174" fmla="*/ 3365341 w 11269336"/>
              <a:gd name="connsiteY174" fmla="*/ 2077638 h 2323145"/>
              <a:gd name="connsiteX175" fmla="*/ 3170922 w 11269336"/>
              <a:gd name="connsiteY175" fmla="*/ 2115957 h 2323145"/>
              <a:gd name="connsiteX176" fmla="*/ 3156256 w 11269336"/>
              <a:gd name="connsiteY176" fmla="*/ 2124773 h 2323145"/>
              <a:gd name="connsiteX177" fmla="*/ 3140298 w 11269336"/>
              <a:gd name="connsiteY177" fmla="*/ 2129182 h 2323145"/>
              <a:gd name="connsiteX178" fmla="*/ 3138514 w 11269336"/>
              <a:gd name="connsiteY178" fmla="*/ 2128069 h 2323145"/>
              <a:gd name="connsiteX179" fmla="*/ 3120467 w 11269336"/>
              <a:gd name="connsiteY179" fmla="*/ 2128281 h 2323145"/>
              <a:gd name="connsiteX180" fmla="*/ 3116175 w 11269336"/>
              <a:gd name="connsiteY180" fmla="*/ 2131633 h 2323145"/>
              <a:gd name="connsiteX181" fmla="*/ 3103685 w 11269336"/>
              <a:gd name="connsiteY181" fmla="*/ 2132814 h 2323145"/>
              <a:gd name="connsiteX182" fmla="*/ 3078794 w 11269336"/>
              <a:gd name="connsiteY182" fmla="*/ 2137935 h 2323145"/>
              <a:gd name="connsiteX183" fmla="*/ 3074407 w 11269336"/>
              <a:gd name="connsiteY183" fmla="*/ 2136274 h 2323145"/>
              <a:gd name="connsiteX184" fmla="*/ 3037285 w 11269336"/>
              <a:gd name="connsiteY184" fmla="*/ 2139919 h 2323145"/>
              <a:gd name="connsiteX185" fmla="*/ 3036901 w 11269336"/>
              <a:gd name="connsiteY185" fmla="*/ 2138726 h 2323145"/>
              <a:gd name="connsiteX186" fmla="*/ 3026996 w 11269336"/>
              <a:gd name="connsiteY186" fmla="*/ 2134322 h 2323145"/>
              <a:gd name="connsiteX187" fmla="*/ 3007772 w 11269336"/>
              <a:gd name="connsiteY187" fmla="*/ 2128742 h 2323145"/>
              <a:gd name="connsiteX188" fmla="*/ 2965030 w 11269336"/>
              <a:gd name="connsiteY188" fmla="*/ 2100494 h 2323145"/>
              <a:gd name="connsiteX189" fmla="*/ 2926342 w 11269336"/>
              <a:gd name="connsiteY189" fmla="*/ 2104155 h 2323145"/>
              <a:gd name="connsiteX190" fmla="*/ 2918608 w 11269336"/>
              <a:gd name="connsiteY190" fmla="*/ 2104215 h 2323145"/>
              <a:gd name="connsiteX191" fmla="*/ 2918475 w 11269336"/>
              <a:gd name="connsiteY191" fmla="*/ 2103937 h 2323145"/>
              <a:gd name="connsiteX192" fmla="*/ 2910360 w 11269336"/>
              <a:gd name="connsiteY192" fmla="*/ 2103444 h 2323145"/>
              <a:gd name="connsiteX193" fmla="*/ 2904507 w 11269336"/>
              <a:gd name="connsiteY193" fmla="*/ 2104326 h 2323145"/>
              <a:gd name="connsiteX194" fmla="*/ 2889503 w 11269336"/>
              <a:gd name="connsiteY194" fmla="*/ 2104443 h 2323145"/>
              <a:gd name="connsiteX195" fmla="*/ 2884480 w 11269336"/>
              <a:gd name="connsiteY195" fmla="*/ 2102626 h 2323145"/>
              <a:gd name="connsiteX196" fmla="*/ 2882689 w 11269336"/>
              <a:gd name="connsiteY196" fmla="*/ 2099228 h 2323145"/>
              <a:gd name="connsiteX197" fmla="*/ 2881291 w 11269336"/>
              <a:gd name="connsiteY197" fmla="*/ 2099618 h 2323145"/>
              <a:gd name="connsiteX198" fmla="*/ 2853979 w 11269336"/>
              <a:gd name="connsiteY198" fmla="*/ 2090388 h 2323145"/>
              <a:gd name="connsiteX199" fmla="*/ 2791790 w 11269336"/>
              <a:gd name="connsiteY199" fmla="*/ 2080332 h 2323145"/>
              <a:gd name="connsiteX200" fmla="*/ 2755844 w 11269336"/>
              <a:gd name="connsiteY200" fmla="*/ 2078874 h 2323145"/>
              <a:gd name="connsiteX201" fmla="*/ 2657742 w 11269336"/>
              <a:gd name="connsiteY201" fmla="*/ 2070179 h 2323145"/>
              <a:gd name="connsiteX202" fmla="*/ 2559549 w 11269336"/>
              <a:gd name="connsiteY202" fmla="*/ 2057873 h 2323145"/>
              <a:gd name="connsiteX203" fmla="*/ 2512054 w 11269336"/>
              <a:gd name="connsiteY203" fmla="*/ 2031671 h 2323145"/>
              <a:gd name="connsiteX204" fmla="*/ 2506437 w 11269336"/>
              <a:gd name="connsiteY204" fmla="*/ 2030918 h 2323145"/>
              <a:gd name="connsiteX205" fmla="*/ 2491752 w 11269336"/>
              <a:gd name="connsiteY205" fmla="*/ 2033906 h 2323145"/>
              <a:gd name="connsiteX206" fmla="*/ 2486338 w 11269336"/>
              <a:gd name="connsiteY206" fmla="*/ 2035862 h 2323145"/>
              <a:gd name="connsiteX207" fmla="*/ 2478186 w 11269336"/>
              <a:gd name="connsiteY207" fmla="*/ 2036953 h 2323145"/>
              <a:gd name="connsiteX208" fmla="*/ 2477950 w 11269336"/>
              <a:gd name="connsiteY208" fmla="*/ 2036715 h 2323145"/>
              <a:gd name="connsiteX209" fmla="*/ 2470381 w 11269336"/>
              <a:gd name="connsiteY209" fmla="*/ 2038256 h 2323145"/>
              <a:gd name="connsiteX210" fmla="*/ 2433781 w 11269336"/>
              <a:gd name="connsiteY210" fmla="*/ 2049140 h 2323145"/>
              <a:gd name="connsiteX211" fmla="*/ 2381172 w 11269336"/>
              <a:gd name="connsiteY211" fmla="*/ 2030645 h 2323145"/>
              <a:gd name="connsiteX212" fmla="*/ 2360198 w 11269336"/>
              <a:gd name="connsiteY212" fmla="*/ 2029059 h 2323145"/>
              <a:gd name="connsiteX213" fmla="*/ 2348815 w 11269336"/>
              <a:gd name="connsiteY213" fmla="*/ 2026798 h 2323145"/>
              <a:gd name="connsiteX214" fmla="*/ 2347988 w 11269336"/>
              <a:gd name="connsiteY214" fmla="*/ 2025745 h 2323145"/>
              <a:gd name="connsiteX215" fmla="*/ 2312920 w 11269336"/>
              <a:gd name="connsiteY215" fmla="*/ 2036311 h 2323145"/>
              <a:gd name="connsiteX216" fmla="*/ 2307986 w 11269336"/>
              <a:gd name="connsiteY216" fmla="*/ 2035583 h 2323145"/>
              <a:gd name="connsiteX217" fmla="*/ 2285481 w 11269336"/>
              <a:gd name="connsiteY217" fmla="*/ 2045197 h 2323145"/>
              <a:gd name="connsiteX218" fmla="*/ 2273666 w 11269336"/>
              <a:gd name="connsiteY218" fmla="*/ 2048710 h 2323145"/>
              <a:gd name="connsiteX219" fmla="*/ 2270719 w 11269336"/>
              <a:gd name="connsiteY219" fmla="*/ 2052702 h 2323145"/>
              <a:gd name="connsiteX220" fmla="*/ 2253080 w 11269336"/>
              <a:gd name="connsiteY220" fmla="*/ 2056363 h 2323145"/>
              <a:gd name="connsiteX221" fmla="*/ 2250906 w 11269336"/>
              <a:gd name="connsiteY221" fmla="*/ 2055654 h 2323145"/>
              <a:gd name="connsiteX222" fmla="*/ 2236905 w 11269336"/>
              <a:gd name="connsiteY222" fmla="*/ 2062882 h 2323145"/>
              <a:gd name="connsiteX223" fmla="*/ 2225830 w 11269336"/>
              <a:gd name="connsiteY223" fmla="*/ 2074027 h 2323145"/>
              <a:gd name="connsiteX224" fmla="*/ 2073776 w 11269336"/>
              <a:gd name="connsiteY224" fmla="*/ 2089244 h 2323145"/>
              <a:gd name="connsiteX225" fmla="*/ 1948256 w 11269336"/>
              <a:gd name="connsiteY225" fmla="*/ 2146616 h 2323145"/>
              <a:gd name="connsiteX226" fmla="*/ 1865582 w 11269336"/>
              <a:gd name="connsiteY226" fmla="*/ 2153738 h 2323145"/>
              <a:gd name="connsiteX227" fmla="*/ 1835210 w 11269336"/>
              <a:gd name="connsiteY227" fmla="*/ 2134244 h 2323145"/>
              <a:gd name="connsiteX228" fmla="*/ 1632661 w 11269336"/>
              <a:gd name="connsiteY228" fmla="*/ 2173882 h 2323145"/>
              <a:gd name="connsiteX229" fmla="*/ 1579590 w 11269336"/>
              <a:gd name="connsiteY229" fmla="*/ 2173680 h 2323145"/>
              <a:gd name="connsiteX230" fmla="*/ 1535601 w 11269336"/>
              <a:gd name="connsiteY230" fmla="*/ 2194590 h 2323145"/>
              <a:gd name="connsiteX231" fmla="*/ 1515594 w 11269336"/>
              <a:gd name="connsiteY231" fmla="*/ 2189622 h 2323145"/>
              <a:gd name="connsiteX232" fmla="*/ 1512113 w 11269336"/>
              <a:gd name="connsiteY232" fmla="*/ 2188534 h 2323145"/>
              <a:gd name="connsiteX233" fmla="*/ 1498838 w 11269336"/>
              <a:gd name="connsiteY233" fmla="*/ 2189213 h 2323145"/>
              <a:gd name="connsiteX234" fmla="*/ 1494279 w 11269336"/>
              <a:gd name="connsiteY234" fmla="*/ 2183112 h 2323145"/>
              <a:gd name="connsiteX235" fmla="*/ 1473714 w 11269336"/>
              <a:gd name="connsiteY235" fmla="*/ 2179625 h 2323145"/>
              <a:gd name="connsiteX236" fmla="*/ 1449503 w 11269336"/>
              <a:gd name="connsiteY236" fmla="*/ 2182633 h 2323145"/>
              <a:gd name="connsiteX237" fmla="*/ 1266687 w 11269336"/>
              <a:gd name="connsiteY237" fmla="*/ 2212688 h 2323145"/>
              <a:gd name="connsiteX238" fmla="*/ 1239614 w 11269336"/>
              <a:gd name="connsiteY238" fmla="*/ 2209727 h 2323145"/>
              <a:gd name="connsiteX239" fmla="*/ 1202436 w 11269336"/>
              <a:gd name="connsiteY239" fmla="*/ 2209817 h 2323145"/>
              <a:gd name="connsiteX240" fmla="*/ 1136097 w 11269336"/>
              <a:gd name="connsiteY240" fmla="*/ 2205112 h 2323145"/>
              <a:gd name="connsiteX241" fmla="*/ 988232 w 11269336"/>
              <a:gd name="connsiteY241" fmla="*/ 2235635 h 2323145"/>
              <a:gd name="connsiteX242" fmla="*/ 981959 w 11269336"/>
              <a:gd name="connsiteY242" fmla="*/ 2231607 h 2323145"/>
              <a:gd name="connsiteX243" fmla="*/ 938600 w 11269336"/>
              <a:gd name="connsiteY243" fmla="*/ 2238113 h 2323145"/>
              <a:gd name="connsiteX244" fmla="*/ 791788 w 11269336"/>
              <a:gd name="connsiteY244" fmla="*/ 2293224 h 2323145"/>
              <a:gd name="connsiteX245" fmla="*/ 706914 w 11269336"/>
              <a:gd name="connsiteY245" fmla="*/ 2305046 h 2323145"/>
              <a:gd name="connsiteX246" fmla="*/ 675971 w 11269336"/>
              <a:gd name="connsiteY246" fmla="*/ 2304030 h 2323145"/>
              <a:gd name="connsiteX247" fmla="*/ 624180 w 11269336"/>
              <a:gd name="connsiteY247" fmla="*/ 2302650 h 2323145"/>
              <a:gd name="connsiteX248" fmla="*/ 583453 w 11269336"/>
              <a:gd name="connsiteY248" fmla="*/ 2288788 h 2323145"/>
              <a:gd name="connsiteX249" fmla="*/ 540946 w 11269336"/>
              <a:gd name="connsiteY249" fmla="*/ 2292721 h 2323145"/>
              <a:gd name="connsiteX250" fmla="*/ 533680 w 11269336"/>
              <a:gd name="connsiteY250" fmla="*/ 2310233 h 2323145"/>
              <a:gd name="connsiteX251" fmla="*/ 487366 w 11269336"/>
              <a:gd name="connsiteY251" fmla="*/ 2309053 h 2323145"/>
              <a:gd name="connsiteX252" fmla="*/ 416820 w 11269336"/>
              <a:gd name="connsiteY252" fmla="*/ 2305443 h 2323145"/>
              <a:gd name="connsiteX253" fmla="*/ 376805 w 11269336"/>
              <a:gd name="connsiteY253" fmla="*/ 2307647 h 2323145"/>
              <a:gd name="connsiteX254" fmla="*/ 266777 w 11269336"/>
              <a:gd name="connsiteY254" fmla="*/ 2309012 h 2323145"/>
              <a:gd name="connsiteX255" fmla="*/ 156013 w 11269336"/>
              <a:gd name="connsiteY255" fmla="*/ 2306832 h 2323145"/>
              <a:gd name="connsiteX256" fmla="*/ 87258 w 11269336"/>
              <a:gd name="connsiteY256" fmla="*/ 2285511 h 2323145"/>
              <a:gd name="connsiteX257" fmla="*/ 23798 w 11269336"/>
              <a:gd name="connsiteY257" fmla="*/ 2281822 h 2323145"/>
              <a:gd name="connsiteX258" fmla="*/ 0 w 11269336"/>
              <a:gd name="connsiteY258" fmla="*/ 2285369 h 2323145"/>
              <a:gd name="connsiteX259" fmla="*/ 0 w 11269336"/>
              <a:gd name="connsiteY25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83151 w 11269336"/>
              <a:gd name="connsiteY149" fmla="*/ 2201140 h 2323145"/>
              <a:gd name="connsiteX150" fmla="*/ 4366646 w 11269336"/>
              <a:gd name="connsiteY150" fmla="*/ 2198564 h 2323145"/>
              <a:gd name="connsiteX151" fmla="*/ 4354009 w 11269336"/>
              <a:gd name="connsiteY151" fmla="*/ 2204984 h 2323145"/>
              <a:gd name="connsiteX152" fmla="*/ 4348284 w 11269336"/>
              <a:gd name="connsiteY152" fmla="*/ 2205270 h 2323145"/>
              <a:gd name="connsiteX153" fmla="*/ 4333906 w 11269336"/>
              <a:gd name="connsiteY153" fmla="*/ 2205251 h 2323145"/>
              <a:gd name="connsiteX154" fmla="*/ 4308819 w 11269336"/>
              <a:gd name="connsiteY154" fmla="*/ 2203822 h 2323145"/>
              <a:gd name="connsiteX155" fmla="*/ 4301210 w 11269336"/>
              <a:gd name="connsiteY155" fmla="*/ 2204456 h 2323145"/>
              <a:gd name="connsiteX156" fmla="*/ 4283095 w 11269336"/>
              <a:gd name="connsiteY156" fmla="*/ 2198177 h 2323145"/>
              <a:gd name="connsiteX157" fmla="*/ 4250119 w 11269336"/>
              <a:gd name="connsiteY157" fmla="*/ 2196342 h 2323145"/>
              <a:gd name="connsiteX158" fmla="*/ 4189203 w 11269336"/>
              <a:gd name="connsiteY158" fmla="*/ 2178994 h 2323145"/>
              <a:gd name="connsiteX159" fmla="*/ 4154035 w 11269336"/>
              <a:gd name="connsiteY159" fmla="*/ 2171950 h 2323145"/>
              <a:gd name="connsiteX160" fmla="*/ 4129569 w 11269336"/>
              <a:gd name="connsiteY160" fmla="*/ 2163850 h 2323145"/>
              <a:gd name="connsiteX161" fmla="*/ 4061250 w 11269336"/>
              <a:gd name="connsiteY161" fmla="*/ 2159236 h 2323145"/>
              <a:gd name="connsiteX162" fmla="*/ 3945480 w 11269336"/>
              <a:gd name="connsiteY162" fmla="*/ 2158279 h 2323145"/>
              <a:gd name="connsiteX163" fmla="*/ 3921468 w 11269336"/>
              <a:gd name="connsiteY163" fmla="*/ 2156588 h 2323145"/>
              <a:gd name="connsiteX164" fmla="*/ 3903348 w 11269336"/>
              <a:gd name="connsiteY164" fmla="*/ 2149220 h 2323145"/>
              <a:gd name="connsiteX165" fmla="*/ 3901342 w 11269336"/>
              <a:gd name="connsiteY165" fmla="*/ 2142355 h 2323145"/>
              <a:gd name="connsiteX166" fmla="*/ 3888539 w 11269336"/>
              <a:gd name="connsiteY166" fmla="*/ 2140476 h 2323145"/>
              <a:gd name="connsiteX167" fmla="*/ 3885662 w 11269336"/>
              <a:gd name="connsiteY167" fmla="*/ 2138740 h 2323145"/>
              <a:gd name="connsiteX168" fmla="*/ 3868627 w 11269336"/>
              <a:gd name="connsiteY168" fmla="*/ 2130023 h 2323145"/>
              <a:gd name="connsiteX169" fmla="*/ 3819177 w 11269336"/>
              <a:gd name="connsiteY169" fmla="*/ 2142111 h 2323145"/>
              <a:gd name="connsiteX170" fmla="*/ 3769100 w 11269336"/>
              <a:gd name="connsiteY170" fmla="*/ 2131731 h 2323145"/>
              <a:gd name="connsiteX171" fmla="*/ 3562752 w 11269336"/>
              <a:gd name="connsiteY171" fmla="*/ 2131785 h 2323145"/>
              <a:gd name="connsiteX172" fmla="*/ 3541402 w 11269336"/>
              <a:gd name="connsiteY172" fmla="*/ 2106821 h 2323145"/>
              <a:gd name="connsiteX173" fmla="*/ 3365341 w 11269336"/>
              <a:gd name="connsiteY173" fmla="*/ 2077638 h 2323145"/>
              <a:gd name="connsiteX174" fmla="*/ 3170922 w 11269336"/>
              <a:gd name="connsiteY174" fmla="*/ 2115957 h 2323145"/>
              <a:gd name="connsiteX175" fmla="*/ 3156256 w 11269336"/>
              <a:gd name="connsiteY175" fmla="*/ 2124773 h 2323145"/>
              <a:gd name="connsiteX176" fmla="*/ 3140298 w 11269336"/>
              <a:gd name="connsiteY176" fmla="*/ 2129182 h 2323145"/>
              <a:gd name="connsiteX177" fmla="*/ 3138514 w 11269336"/>
              <a:gd name="connsiteY177" fmla="*/ 2128069 h 2323145"/>
              <a:gd name="connsiteX178" fmla="*/ 3120467 w 11269336"/>
              <a:gd name="connsiteY178" fmla="*/ 2128281 h 2323145"/>
              <a:gd name="connsiteX179" fmla="*/ 3116175 w 11269336"/>
              <a:gd name="connsiteY179" fmla="*/ 2131633 h 2323145"/>
              <a:gd name="connsiteX180" fmla="*/ 3103685 w 11269336"/>
              <a:gd name="connsiteY180" fmla="*/ 2132814 h 2323145"/>
              <a:gd name="connsiteX181" fmla="*/ 3078794 w 11269336"/>
              <a:gd name="connsiteY181" fmla="*/ 2137935 h 2323145"/>
              <a:gd name="connsiteX182" fmla="*/ 3074407 w 11269336"/>
              <a:gd name="connsiteY182" fmla="*/ 2136274 h 2323145"/>
              <a:gd name="connsiteX183" fmla="*/ 3037285 w 11269336"/>
              <a:gd name="connsiteY183" fmla="*/ 2139919 h 2323145"/>
              <a:gd name="connsiteX184" fmla="*/ 3036901 w 11269336"/>
              <a:gd name="connsiteY184" fmla="*/ 2138726 h 2323145"/>
              <a:gd name="connsiteX185" fmla="*/ 3026996 w 11269336"/>
              <a:gd name="connsiteY185" fmla="*/ 2134322 h 2323145"/>
              <a:gd name="connsiteX186" fmla="*/ 3007772 w 11269336"/>
              <a:gd name="connsiteY186" fmla="*/ 2128742 h 2323145"/>
              <a:gd name="connsiteX187" fmla="*/ 2965030 w 11269336"/>
              <a:gd name="connsiteY187" fmla="*/ 2100494 h 2323145"/>
              <a:gd name="connsiteX188" fmla="*/ 2926342 w 11269336"/>
              <a:gd name="connsiteY188" fmla="*/ 2104155 h 2323145"/>
              <a:gd name="connsiteX189" fmla="*/ 2918608 w 11269336"/>
              <a:gd name="connsiteY189" fmla="*/ 2104215 h 2323145"/>
              <a:gd name="connsiteX190" fmla="*/ 2918475 w 11269336"/>
              <a:gd name="connsiteY190" fmla="*/ 2103937 h 2323145"/>
              <a:gd name="connsiteX191" fmla="*/ 2910360 w 11269336"/>
              <a:gd name="connsiteY191" fmla="*/ 2103444 h 2323145"/>
              <a:gd name="connsiteX192" fmla="*/ 2904507 w 11269336"/>
              <a:gd name="connsiteY192" fmla="*/ 2104326 h 2323145"/>
              <a:gd name="connsiteX193" fmla="*/ 2889503 w 11269336"/>
              <a:gd name="connsiteY193" fmla="*/ 2104443 h 2323145"/>
              <a:gd name="connsiteX194" fmla="*/ 2884480 w 11269336"/>
              <a:gd name="connsiteY194" fmla="*/ 2102626 h 2323145"/>
              <a:gd name="connsiteX195" fmla="*/ 2882689 w 11269336"/>
              <a:gd name="connsiteY195" fmla="*/ 2099228 h 2323145"/>
              <a:gd name="connsiteX196" fmla="*/ 2881291 w 11269336"/>
              <a:gd name="connsiteY196" fmla="*/ 2099618 h 2323145"/>
              <a:gd name="connsiteX197" fmla="*/ 2853979 w 11269336"/>
              <a:gd name="connsiteY197" fmla="*/ 2090388 h 2323145"/>
              <a:gd name="connsiteX198" fmla="*/ 2791790 w 11269336"/>
              <a:gd name="connsiteY198" fmla="*/ 2080332 h 2323145"/>
              <a:gd name="connsiteX199" fmla="*/ 2755844 w 11269336"/>
              <a:gd name="connsiteY199" fmla="*/ 2078874 h 2323145"/>
              <a:gd name="connsiteX200" fmla="*/ 2657742 w 11269336"/>
              <a:gd name="connsiteY200" fmla="*/ 2070179 h 2323145"/>
              <a:gd name="connsiteX201" fmla="*/ 2559549 w 11269336"/>
              <a:gd name="connsiteY201" fmla="*/ 2057873 h 2323145"/>
              <a:gd name="connsiteX202" fmla="*/ 2512054 w 11269336"/>
              <a:gd name="connsiteY202" fmla="*/ 2031671 h 2323145"/>
              <a:gd name="connsiteX203" fmla="*/ 2506437 w 11269336"/>
              <a:gd name="connsiteY203" fmla="*/ 2030918 h 2323145"/>
              <a:gd name="connsiteX204" fmla="*/ 2491752 w 11269336"/>
              <a:gd name="connsiteY204" fmla="*/ 2033906 h 2323145"/>
              <a:gd name="connsiteX205" fmla="*/ 2486338 w 11269336"/>
              <a:gd name="connsiteY205" fmla="*/ 2035862 h 2323145"/>
              <a:gd name="connsiteX206" fmla="*/ 2478186 w 11269336"/>
              <a:gd name="connsiteY206" fmla="*/ 2036953 h 2323145"/>
              <a:gd name="connsiteX207" fmla="*/ 2477950 w 11269336"/>
              <a:gd name="connsiteY207" fmla="*/ 2036715 h 2323145"/>
              <a:gd name="connsiteX208" fmla="*/ 2470381 w 11269336"/>
              <a:gd name="connsiteY208" fmla="*/ 2038256 h 2323145"/>
              <a:gd name="connsiteX209" fmla="*/ 2433781 w 11269336"/>
              <a:gd name="connsiteY209" fmla="*/ 2049140 h 2323145"/>
              <a:gd name="connsiteX210" fmla="*/ 2381172 w 11269336"/>
              <a:gd name="connsiteY210" fmla="*/ 2030645 h 2323145"/>
              <a:gd name="connsiteX211" fmla="*/ 2360198 w 11269336"/>
              <a:gd name="connsiteY211" fmla="*/ 2029059 h 2323145"/>
              <a:gd name="connsiteX212" fmla="*/ 2348815 w 11269336"/>
              <a:gd name="connsiteY212" fmla="*/ 2026798 h 2323145"/>
              <a:gd name="connsiteX213" fmla="*/ 2347988 w 11269336"/>
              <a:gd name="connsiteY213" fmla="*/ 2025745 h 2323145"/>
              <a:gd name="connsiteX214" fmla="*/ 2312920 w 11269336"/>
              <a:gd name="connsiteY214" fmla="*/ 2036311 h 2323145"/>
              <a:gd name="connsiteX215" fmla="*/ 2307986 w 11269336"/>
              <a:gd name="connsiteY215" fmla="*/ 2035583 h 2323145"/>
              <a:gd name="connsiteX216" fmla="*/ 2285481 w 11269336"/>
              <a:gd name="connsiteY216" fmla="*/ 2045197 h 2323145"/>
              <a:gd name="connsiteX217" fmla="*/ 2273666 w 11269336"/>
              <a:gd name="connsiteY217" fmla="*/ 2048710 h 2323145"/>
              <a:gd name="connsiteX218" fmla="*/ 2270719 w 11269336"/>
              <a:gd name="connsiteY218" fmla="*/ 2052702 h 2323145"/>
              <a:gd name="connsiteX219" fmla="*/ 2253080 w 11269336"/>
              <a:gd name="connsiteY219" fmla="*/ 2056363 h 2323145"/>
              <a:gd name="connsiteX220" fmla="*/ 2250906 w 11269336"/>
              <a:gd name="connsiteY220" fmla="*/ 2055654 h 2323145"/>
              <a:gd name="connsiteX221" fmla="*/ 2236905 w 11269336"/>
              <a:gd name="connsiteY221" fmla="*/ 2062882 h 2323145"/>
              <a:gd name="connsiteX222" fmla="*/ 2225830 w 11269336"/>
              <a:gd name="connsiteY222" fmla="*/ 2074027 h 2323145"/>
              <a:gd name="connsiteX223" fmla="*/ 2073776 w 11269336"/>
              <a:gd name="connsiteY223" fmla="*/ 2089244 h 2323145"/>
              <a:gd name="connsiteX224" fmla="*/ 1948256 w 11269336"/>
              <a:gd name="connsiteY224" fmla="*/ 2146616 h 2323145"/>
              <a:gd name="connsiteX225" fmla="*/ 1865582 w 11269336"/>
              <a:gd name="connsiteY225" fmla="*/ 2153738 h 2323145"/>
              <a:gd name="connsiteX226" fmla="*/ 1835210 w 11269336"/>
              <a:gd name="connsiteY226" fmla="*/ 2134244 h 2323145"/>
              <a:gd name="connsiteX227" fmla="*/ 1632661 w 11269336"/>
              <a:gd name="connsiteY227" fmla="*/ 2173882 h 2323145"/>
              <a:gd name="connsiteX228" fmla="*/ 1579590 w 11269336"/>
              <a:gd name="connsiteY228" fmla="*/ 2173680 h 2323145"/>
              <a:gd name="connsiteX229" fmla="*/ 1535601 w 11269336"/>
              <a:gd name="connsiteY229" fmla="*/ 2194590 h 2323145"/>
              <a:gd name="connsiteX230" fmla="*/ 1515594 w 11269336"/>
              <a:gd name="connsiteY230" fmla="*/ 2189622 h 2323145"/>
              <a:gd name="connsiteX231" fmla="*/ 1512113 w 11269336"/>
              <a:gd name="connsiteY231" fmla="*/ 2188534 h 2323145"/>
              <a:gd name="connsiteX232" fmla="*/ 1498838 w 11269336"/>
              <a:gd name="connsiteY232" fmla="*/ 2189213 h 2323145"/>
              <a:gd name="connsiteX233" fmla="*/ 1494279 w 11269336"/>
              <a:gd name="connsiteY233" fmla="*/ 2183112 h 2323145"/>
              <a:gd name="connsiteX234" fmla="*/ 1473714 w 11269336"/>
              <a:gd name="connsiteY234" fmla="*/ 2179625 h 2323145"/>
              <a:gd name="connsiteX235" fmla="*/ 1449503 w 11269336"/>
              <a:gd name="connsiteY235" fmla="*/ 2182633 h 2323145"/>
              <a:gd name="connsiteX236" fmla="*/ 1266687 w 11269336"/>
              <a:gd name="connsiteY236" fmla="*/ 2212688 h 2323145"/>
              <a:gd name="connsiteX237" fmla="*/ 1239614 w 11269336"/>
              <a:gd name="connsiteY237" fmla="*/ 2209727 h 2323145"/>
              <a:gd name="connsiteX238" fmla="*/ 1202436 w 11269336"/>
              <a:gd name="connsiteY238" fmla="*/ 2209817 h 2323145"/>
              <a:gd name="connsiteX239" fmla="*/ 1136097 w 11269336"/>
              <a:gd name="connsiteY239" fmla="*/ 2205112 h 2323145"/>
              <a:gd name="connsiteX240" fmla="*/ 988232 w 11269336"/>
              <a:gd name="connsiteY240" fmla="*/ 2235635 h 2323145"/>
              <a:gd name="connsiteX241" fmla="*/ 981959 w 11269336"/>
              <a:gd name="connsiteY241" fmla="*/ 2231607 h 2323145"/>
              <a:gd name="connsiteX242" fmla="*/ 938600 w 11269336"/>
              <a:gd name="connsiteY242" fmla="*/ 2238113 h 2323145"/>
              <a:gd name="connsiteX243" fmla="*/ 791788 w 11269336"/>
              <a:gd name="connsiteY243" fmla="*/ 2293224 h 2323145"/>
              <a:gd name="connsiteX244" fmla="*/ 706914 w 11269336"/>
              <a:gd name="connsiteY244" fmla="*/ 2305046 h 2323145"/>
              <a:gd name="connsiteX245" fmla="*/ 675971 w 11269336"/>
              <a:gd name="connsiteY245" fmla="*/ 2304030 h 2323145"/>
              <a:gd name="connsiteX246" fmla="*/ 624180 w 11269336"/>
              <a:gd name="connsiteY246" fmla="*/ 2302650 h 2323145"/>
              <a:gd name="connsiteX247" fmla="*/ 583453 w 11269336"/>
              <a:gd name="connsiteY247" fmla="*/ 2288788 h 2323145"/>
              <a:gd name="connsiteX248" fmla="*/ 540946 w 11269336"/>
              <a:gd name="connsiteY248" fmla="*/ 2292721 h 2323145"/>
              <a:gd name="connsiteX249" fmla="*/ 533680 w 11269336"/>
              <a:gd name="connsiteY249" fmla="*/ 2310233 h 2323145"/>
              <a:gd name="connsiteX250" fmla="*/ 487366 w 11269336"/>
              <a:gd name="connsiteY250" fmla="*/ 2309053 h 2323145"/>
              <a:gd name="connsiteX251" fmla="*/ 416820 w 11269336"/>
              <a:gd name="connsiteY251" fmla="*/ 2305443 h 2323145"/>
              <a:gd name="connsiteX252" fmla="*/ 376805 w 11269336"/>
              <a:gd name="connsiteY252" fmla="*/ 2307647 h 2323145"/>
              <a:gd name="connsiteX253" fmla="*/ 266777 w 11269336"/>
              <a:gd name="connsiteY253" fmla="*/ 2309012 h 2323145"/>
              <a:gd name="connsiteX254" fmla="*/ 156013 w 11269336"/>
              <a:gd name="connsiteY254" fmla="*/ 2306832 h 2323145"/>
              <a:gd name="connsiteX255" fmla="*/ 87258 w 11269336"/>
              <a:gd name="connsiteY255" fmla="*/ 2285511 h 2323145"/>
              <a:gd name="connsiteX256" fmla="*/ 23798 w 11269336"/>
              <a:gd name="connsiteY256" fmla="*/ 2281822 h 2323145"/>
              <a:gd name="connsiteX257" fmla="*/ 0 w 11269336"/>
              <a:gd name="connsiteY257" fmla="*/ 2285369 h 2323145"/>
              <a:gd name="connsiteX258" fmla="*/ 0 w 11269336"/>
              <a:gd name="connsiteY25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66646 w 11269336"/>
              <a:gd name="connsiteY149" fmla="*/ 2198564 h 2323145"/>
              <a:gd name="connsiteX150" fmla="*/ 4354009 w 11269336"/>
              <a:gd name="connsiteY150" fmla="*/ 2204984 h 2323145"/>
              <a:gd name="connsiteX151" fmla="*/ 4348284 w 11269336"/>
              <a:gd name="connsiteY151" fmla="*/ 2205270 h 2323145"/>
              <a:gd name="connsiteX152" fmla="*/ 4333906 w 11269336"/>
              <a:gd name="connsiteY152" fmla="*/ 2205251 h 2323145"/>
              <a:gd name="connsiteX153" fmla="*/ 4308819 w 11269336"/>
              <a:gd name="connsiteY153" fmla="*/ 2203822 h 2323145"/>
              <a:gd name="connsiteX154" fmla="*/ 4301210 w 11269336"/>
              <a:gd name="connsiteY154" fmla="*/ 2204456 h 2323145"/>
              <a:gd name="connsiteX155" fmla="*/ 4283095 w 11269336"/>
              <a:gd name="connsiteY155" fmla="*/ 2198177 h 2323145"/>
              <a:gd name="connsiteX156" fmla="*/ 4250119 w 11269336"/>
              <a:gd name="connsiteY156" fmla="*/ 2196342 h 2323145"/>
              <a:gd name="connsiteX157" fmla="*/ 4189203 w 11269336"/>
              <a:gd name="connsiteY157" fmla="*/ 2178994 h 2323145"/>
              <a:gd name="connsiteX158" fmla="*/ 4154035 w 11269336"/>
              <a:gd name="connsiteY158" fmla="*/ 2171950 h 2323145"/>
              <a:gd name="connsiteX159" fmla="*/ 4129569 w 11269336"/>
              <a:gd name="connsiteY159" fmla="*/ 2163850 h 2323145"/>
              <a:gd name="connsiteX160" fmla="*/ 4061250 w 11269336"/>
              <a:gd name="connsiteY160" fmla="*/ 2159236 h 2323145"/>
              <a:gd name="connsiteX161" fmla="*/ 3945480 w 11269336"/>
              <a:gd name="connsiteY161" fmla="*/ 2158279 h 2323145"/>
              <a:gd name="connsiteX162" fmla="*/ 3921468 w 11269336"/>
              <a:gd name="connsiteY162" fmla="*/ 2156588 h 2323145"/>
              <a:gd name="connsiteX163" fmla="*/ 3903348 w 11269336"/>
              <a:gd name="connsiteY163" fmla="*/ 2149220 h 2323145"/>
              <a:gd name="connsiteX164" fmla="*/ 3901342 w 11269336"/>
              <a:gd name="connsiteY164" fmla="*/ 2142355 h 2323145"/>
              <a:gd name="connsiteX165" fmla="*/ 3888539 w 11269336"/>
              <a:gd name="connsiteY165" fmla="*/ 2140476 h 2323145"/>
              <a:gd name="connsiteX166" fmla="*/ 3885662 w 11269336"/>
              <a:gd name="connsiteY166" fmla="*/ 2138740 h 2323145"/>
              <a:gd name="connsiteX167" fmla="*/ 3868627 w 11269336"/>
              <a:gd name="connsiteY167" fmla="*/ 2130023 h 2323145"/>
              <a:gd name="connsiteX168" fmla="*/ 3819177 w 11269336"/>
              <a:gd name="connsiteY168" fmla="*/ 2142111 h 2323145"/>
              <a:gd name="connsiteX169" fmla="*/ 3769100 w 11269336"/>
              <a:gd name="connsiteY169" fmla="*/ 2131731 h 2323145"/>
              <a:gd name="connsiteX170" fmla="*/ 3562752 w 11269336"/>
              <a:gd name="connsiteY170" fmla="*/ 2131785 h 2323145"/>
              <a:gd name="connsiteX171" fmla="*/ 3541402 w 11269336"/>
              <a:gd name="connsiteY171" fmla="*/ 2106821 h 2323145"/>
              <a:gd name="connsiteX172" fmla="*/ 3365341 w 11269336"/>
              <a:gd name="connsiteY172" fmla="*/ 2077638 h 2323145"/>
              <a:gd name="connsiteX173" fmla="*/ 3170922 w 11269336"/>
              <a:gd name="connsiteY173" fmla="*/ 2115957 h 2323145"/>
              <a:gd name="connsiteX174" fmla="*/ 3156256 w 11269336"/>
              <a:gd name="connsiteY174" fmla="*/ 2124773 h 2323145"/>
              <a:gd name="connsiteX175" fmla="*/ 3140298 w 11269336"/>
              <a:gd name="connsiteY175" fmla="*/ 2129182 h 2323145"/>
              <a:gd name="connsiteX176" fmla="*/ 3138514 w 11269336"/>
              <a:gd name="connsiteY176" fmla="*/ 2128069 h 2323145"/>
              <a:gd name="connsiteX177" fmla="*/ 3120467 w 11269336"/>
              <a:gd name="connsiteY177" fmla="*/ 2128281 h 2323145"/>
              <a:gd name="connsiteX178" fmla="*/ 3116175 w 11269336"/>
              <a:gd name="connsiteY178" fmla="*/ 2131633 h 2323145"/>
              <a:gd name="connsiteX179" fmla="*/ 3103685 w 11269336"/>
              <a:gd name="connsiteY179" fmla="*/ 2132814 h 2323145"/>
              <a:gd name="connsiteX180" fmla="*/ 3078794 w 11269336"/>
              <a:gd name="connsiteY180" fmla="*/ 2137935 h 2323145"/>
              <a:gd name="connsiteX181" fmla="*/ 3074407 w 11269336"/>
              <a:gd name="connsiteY181" fmla="*/ 2136274 h 2323145"/>
              <a:gd name="connsiteX182" fmla="*/ 3037285 w 11269336"/>
              <a:gd name="connsiteY182" fmla="*/ 2139919 h 2323145"/>
              <a:gd name="connsiteX183" fmla="*/ 3036901 w 11269336"/>
              <a:gd name="connsiteY183" fmla="*/ 2138726 h 2323145"/>
              <a:gd name="connsiteX184" fmla="*/ 3026996 w 11269336"/>
              <a:gd name="connsiteY184" fmla="*/ 2134322 h 2323145"/>
              <a:gd name="connsiteX185" fmla="*/ 3007772 w 11269336"/>
              <a:gd name="connsiteY185" fmla="*/ 2128742 h 2323145"/>
              <a:gd name="connsiteX186" fmla="*/ 2965030 w 11269336"/>
              <a:gd name="connsiteY186" fmla="*/ 2100494 h 2323145"/>
              <a:gd name="connsiteX187" fmla="*/ 2926342 w 11269336"/>
              <a:gd name="connsiteY187" fmla="*/ 2104155 h 2323145"/>
              <a:gd name="connsiteX188" fmla="*/ 2918608 w 11269336"/>
              <a:gd name="connsiteY188" fmla="*/ 2104215 h 2323145"/>
              <a:gd name="connsiteX189" fmla="*/ 2918475 w 11269336"/>
              <a:gd name="connsiteY189" fmla="*/ 2103937 h 2323145"/>
              <a:gd name="connsiteX190" fmla="*/ 2910360 w 11269336"/>
              <a:gd name="connsiteY190" fmla="*/ 2103444 h 2323145"/>
              <a:gd name="connsiteX191" fmla="*/ 2904507 w 11269336"/>
              <a:gd name="connsiteY191" fmla="*/ 2104326 h 2323145"/>
              <a:gd name="connsiteX192" fmla="*/ 2889503 w 11269336"/>
              <a:gd name="connsiteY192" fmla="*/ 2104443 h 2323145"/>
              <a:gd name="connsiteX193" fmla="*/ 2884480 w 11269336"/>
              <a:gd name="connsiteY193" fmla="*/ 2102626 h 2323145"/>
              <a:gd name="connsiteX194" fmla="*/ 2882689 w 11269336"/>
              <a:gd name="connsiteY194" fmla="*/ 2099228 h 2323145"/>
              <a:gd name="connsiteX195" fmla="*/ 2881291 w 11269336"/>
              <a:gd name="connsiteY195" fmla="*/ 2099618 h 2323145"/>
              <a:gd name="connsiteX196" fmla="*/ 2853979 w 11269336"/>
              <a:gd name="connsiteY196" fmla="*/ 2090388 h 2323145"/>
              <a:gd name="connsiteX197" fmla="*/ 2791790 w 11269336"/>
              <a:gd name="connsiteY197" fmla="*/ 2080332 h 2323145"/>
              <a:gd name="connsiteX198" fmla="*/ 2755844 w 11269336"/>
              <a:gd name="connsiteY198" fmla="*/ 2078874 h 2323145"/>
              <a:gd name="connsiteX199" fmla="*/ 2657742 w 11269336"/>
              <a:gd name="connsiteY199" fmla="*/ 2070179 h 2323145"/>
              <a:gd name="connsiteX200" fmla="*/ 2559549 w 11269336"/>
              <a:gd name="connsiteY200" fmla="*/ 2057873 h 2323145"/>
              <a:gd name="connsiteX201" fmla="*/ 2512054 w 11269336"/>
              <a:gd name="connsiteY201" fmla="*/ 2031671 h 2323145"/>
              <a:gd name="connsiteX202" fmla="*/ 2506437 w 11269336"/>
              <a:gd name="connsiteY202" fmla="*/ 2030918 h 2323145"/>
              <a:gd name="connsiteX203" fmla="*/ 2491752 w 11269336"/>
              <a:gd name="connsiteY203" fmla="*/ 2033906 h 2323145"/>
              <a:gd name="connsiteX204" fmla="*/ 2486338 w 11269336"/>
              <a:gd name="connsiteY204" fmla="*/ 2035862 h 2323145"/>
              <a:gd name="connsiteX205" fmla="*/ 2478186 w 11269336"/>
              <a:gd name="connsiteY205" fmla="*/ 2036953 h 2323145"/>
              <a:gd name="connsiteX206" fmla="*/ 2477950 w 11269336"/>
              <a:gd name="connsiteY206" fmla="*/ 2036715 h 2323145"/>
              <a:gd name="connsiteX207" fmla="*/ 2470381 w 11269336"/>
              <a:gd name="connsiteY207" fmla="*/ 2038256 h 2323145"/>
              <a:gd name="connsiteX208" fmla="*/ 2433781 w 11269336"/>
              <a:gd name="connsiteY208" fmla="*/ 2049140 h 2323145"/>
              <a:gd name="connsiteX209" fmla="*/ 2381172 w 11269336"/>
              <a:gd name="connsiteY209" fmla="*/ 2030645 h 2323145"/>
              <a:gd name="connsiteX210" fmla="*/ 2360198 w 11269336"/>
              <a:gd name="connsiteY210" fmla="*/ 2029059 h 2323145"/>
              <a:gd name="connsiteX211" fmla="*/ 2348815 w 11269336"/>
              <a:gd name="connsiteY211" fmla="*/ 2026798 h 2323145"/>
              <a:gd name="connsiteX212" fmla="*/ 2347988 w 11269336"/>
              <a:gd name="connsiteY212" fmla="*/ 2025745 h 2323145"/>
              <a:gd name="connsiteX213" fmla="*/ 2312920 w 11269336"/>
              <a:gd name="connsiteY213" fmla="*/ 2036311 h 2323145"/>
              <a:gd name="connsiteX214" fmla="*/ 2307986 w 11269336"/>
              <a:gd name="connsiteY214" fmla="*/ 2035583 h 2323145"/>
              <a:gd name="connsiteX215" fmla="*/ 2285481 w 11269336"/>
              <a:gd name="connsiteY215" fmla="*/ 2045197 h 2323145"/>
              <a:gd name="connsiteX216" fmla="*/ 2273666 w 11269336"/>
              <a:gd name="connsiteY216" fmla="*/ 2048710 h 2323145"/>
              <a:gd name="connsiteX217" fmla="*/ 2270719 w 11269336"/>
              <a:gd name="connsiteY217" fmla="*/ 2052702 h 2323145"/>
              <a:gd name="connsiteX218" fmla="*/ 2253080 w 11269336"/>
              <a:gd name="connsiteY218" fmla="*/ 2056363 h 2323145"/>
              <a:gd name="connsiteX219" fmla="*/ 2250906 w 11269336"/>
              <a:gd name="connsiteY219" fmla="*/ 2055654 h 2323145"/>
              <a:gd name="connsiteX220" fmla="*/ 2236905 w 11269336"/>
              <a:gd name="connsiteY220" fmla="*/ 2062882 h 2323145"/>
              <a:gd name="connsiteX221" fmla="*/ 2225830 w 11269336"/>
              <a:gd name="connsiteY221" fmla="*/ 2074027 h 2323145"/>
              <a:gd name="connsiteX222" fmla="*/ 2073776 w 11269336"/>
              <a:gd name="connsiteY222" fmla="*/ 2089244 h 2323145"/>
              <a:gd name="connsiteX223" fmla="*/ 1948256 w 11269336"/>
              <a:gd name="connsiteY223" fmla="*/ 2146616 h 2323145"/>
              <a:gd name="connsiteX224" fmla="*/ 1865582 w 11269336"/>
              <a:gd name="connsiteY224" fmla="*/ 2153738 h 2323145"/>
              <a:gd name="connsiteX225" fmla="*/ 1835210 w 11269336"/>
              <a:gd name="connsiteY225" fmla="*/ 2134244 h 2323145"/>
              <a:gd name="connsiteX226" fmla="*/ 1632661 w 11269336"/>
              <a:gd name="connsiteY226" fmla="*/ 2173882 h 2323145"/>
              <a:gd name="connsiteX227" fmla="*/ 1579590 w 11269336"/>
              <a:gd name="connsiteY227" fmla="*/ 2173680 h 2323145"/>
              <a:gd name="connsiteX228" fmla="*/ 1535601 w 11269336"/>
              <a:gd name="connsiteY228" fmla="*/ 2194590 h 2323145"/>
              <a:gd name="connsiteX229" fmla="*/ 1515594 w 11269336"/>
              <a:gd name="connsiteY229" fmla="*/ 2189622 h 2323145"/>
              <a:gd name="connsiteX230" fmla="*/ 1512113 w 11269336"/>
              <a:gd name="connsiteY230" fmla="*/ 2188534 h 2323145"/>
              <a:gd name="connsiteX231" fmla="*/ 1498838 w 11269336"/>
              <a:gd name="connsiteY231" fmla="*/ 2189213 h 2323145"/>
              <a:gd name="connsiteX232" fmla="*/ 1494279 w 11269336"/>
              <a:gd name="connsiteY232" fmla="*/ 2183112 h 2323145"/>
              <a:gd name="connsiteX233" fmla="*/ 1473714 w 11269336"/>
              <a:gd name="connsiteY233" fmla="*/ 2179625 h 2323145"/>
              <a:gd name="connsiteX234" fmla="*/ 1449503 w 11269336"/>
              <a:gd name="connsiteY234" fmla="*/ 2182633 h 2323145"/>
              <a:gd name="connsiteX235" fmla="*/ 1266687 w 11269336"/>
              <a:gd name="connsiteY235" fmla="*/ 2212688 h 2323145"/>
              <a:gd name="connsiteX236" fmla="*/ 1239614 w 11269336"/>
              <a:gd name="connsiteY236" fmla="*/ 2209727 h 2323145"/>
              <a:gd name="connsiteX237" fmla="*/ 1202436 w 11269336"/>
              <a:gd name="connsiteY237" fmla="*/ 2209817 h 2323145"/>
              <a:gd name="connsiteX238" fmla="*/ 1136097 w 11269336"/>
              <a:gd name="connsiteY238" fmla="*/ 2205112 h 2323145"/>
              <a:gd name="connsiteX239" fmla="*/ 988232 w 11269336"/>
              <a:gd name="connsiteY239" fmla="*/ 2235635 h 2323145"/>
              <a:gd name="connsiteX240" fmla="*/ 981959 w 11269336"/>
              <a:gd name="connsiteY240" fmla="*/ 2231607 h 2323145"/>
              <a:gd name="connsiteX241" fmla="*/ 938600 w 11269336"/>
              <a:gd name="connsiteY241" fmla="*/ 2238113 h 2323145"/>
              <a:gd name="connsiteX242" fmla="*/ 791788 w 11269336"/>
              <a:gd name="connsiteY242" fmla="*/ 2293224 h 2323145"/>
              <a:gd name="connsiteX243" fmla="*/ 706914 w 11269336"/>
              <a:gd name="connsiteY243" fmla="*/ 2305046 h 2323145"/>
              <a:gd name="connsiteX244" fmla="*/ 675971 w 11269336"/>
              <a:gd name="connsiteY244" fmla="*/ 2304030 h 2323145"/>
              <a:gd name="connsiteX245" fmla="*/ 624180 w 11269336"/>
              <a:gd name="connsiteY245" fmla="*/ 2302650 h 2323145"/>
              <a:gd name="connsiteX246" fmla="*/ 583453 w 11269336"/>
              <a:gd name="connsiteY246" fmla="*/ 2288788 h 2323145"/>
              <a:gd name="connsiteX247" fmla="*/ 540946 w 11269336"/>
              <a:gd name="connsiteY247" fmla="*/ 2292721 h 2323145"/>
              <a:gd name="connsiteX248" fmla="*/ 533680 w 11269336"/>
              <a:gd name="connsiteY248" fmla="*/ 2310233 h 2323145"/>
              <a:gd name="connsiteX249" fmla="*/ 487366 w 11269336"/>
              <a:gd name="connsiteY249" fmla="*/ 2309053 h 2323145"/>
              <a:gd name="connsiteX250" fmla="*/ 416820 w 11269336"/>
              <a:gd name="connsiteY250" fmla="*/ 2305443 h 2323145"/>
              <a:gd name="connsiteX251" fmla="*/ 376805 w 11269336"/>
              <a:gd name="connsiteY251" fmla="*/ 2307647 h 2323145"/>
              <a:gd name="connsiteX252" fmla="*/ 266777 w 11269336"/>
              <a:gd name="connsiteY252" fmla="*/ 2309012 h 2323145"/>
              <a:gd name="connsiteX253" fmla="*/ 156013 w 11269336"/>
              <a:gd name="connsiteY253" fmla="*/ 2306832 h 2323145"/>
              <a:gd name="connsiteX254" fmla="*/ 87258 w 11269336"/>
              <a:gd name="connsiteY254" fmla="*/ 2285511 h 2323145"/>
              <a:gd name="connsiteX255" fmla="*/ 23798 w 11269336"/>
              <a:gd name="connsiteY255" fmla="*/ 2281822 h 2323145"/>
              <a:gd name="connsiteX256" fmla="*/ 0 w 11269336"/>
              <a:gd name="connsiteY256" fmla="*/ 2285369 h 2323145"/>
              <a:gd name="connsiteX257" fmla="*/ 0 w 11269336"/>
              <a:gd name="connsiteY25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05765 w 11269336"/>
              <a:gd name="connsiteY146" fmla="*/ 2199902 h 2323145"/>
              <a:gd name="connsiteX147" fmla="*/ 4401354 w 11269336"/>
              <a:gd name="connsiteY147" fmla="*/ 2194745 h 2323145"/>
              <a:gd name="connsiteX148" fmla="*/ 4366646 w 11269336"/>
              <a:gd name="connsiteY148" fmla="*/ 2198564 h 2323145"/>
              <a:gd name="connsiteX149" fmla="*/ 4354009 w 11269336"/>
              <a:gd name="connsiteY149" fmla="*/ 2204984 h 2323145"/>
              <a:gd name="connsiteX150" fmla="*/ 4348284 w 11269336"/>
              <a:gd name="connsiteY150" fmla="*/ 2205270 h 2323145"/>
              <a:gd name="connsiteX151" fmla="*/ 4333906 w 11269336"/>
              <a:gd name="connsiteY151" fmla="*/ 2205251 h 2323145"/>
              <a:gd name="connsiteX152" fmla="*/ 4308819 w 11269336"/>
              <a:gd name="connsiteY152" fmla="*/ 2203822 h 2323145"/>
              <a:gd name="connsiteX153" fmla="*/ 4301210 w 11269336"/>
              <a:gd name="connsiteY153" fmla="*/ 2204456 h 2323145"/>
              <a:gd name="connsiteX154" fmla="*/ 4283095 w 11269336"/>
              <a:gd name="connsiteY154" fmla="*/ 2198177 h 2323145"/>
              <a:gd name="connsiteX155" fmla="*/ 4250119 w 11269336"/>
              <a:gd name="connsiteY155" fmla="*/ 2196342 h 2323145"/>
              <a:gd name="connsiteX156" fmla="*/ 4189203 w 11269336"/>
              <a:gd name="connsiteY156" fmla="*/ 2178994 h 2323145"/>
              <a:gd name="connsiteX157" fmla="*/ 4154035 w 11269336"/>
              <a:gd name="connsiteY157" fmla="*/ 2171950 h 2323145"/>
              <a:gd name="connsiteX158" fmla="*/ 4129569 w 11269336"/>
              <a:gd name="connsiteY158" fmla="*/ 2163850 h 2323145"/>
              <a:gd name="connsiteX159" fmla="*/ 4061250 w 11269336"/>
              <a:gd name="connsiteY159" fmla="*/ 2159236 h 2323145"/>
              <a:gd name="connsiteX160" fmla="*/ 3945480 w 11269336"/>
              <a:gd name="connsiteY160" fmla="*/ 2158279 h 2323145"/>
              <a:gd name="connsiteX161" fmla="*/ 3921468 w 11269336"/>
              <a:gd name="connsiteY161" fmla="*/ 2156588 h 2323145"/>
              <a:gd name="connsiteX162" fmla="*/ 3903348 w 11269336"/>
              <a:gd name="connsiteY162" fmla="*/ 2149220 h 2323145"/>
              <a:gd name="connsiteX163" fmla="*/ 3901342 w 11269336"/>
              <a:gd name="connsiteY163" fmla="*/ 2142355 h 2323145"/>
              <a:gd name="connsiteX164" fmla="*/ 3888539 w 11269336"/>
              <a:gd name="connsiteY164" fmla="*/ 2140476 h 2323145"/>
              <a:gd name="connsiteX165" fmla="*/ 3885662 w 11269336"/>
              <a:gd name="connsiteY165" fmla="*/ 2138740 h 2323145"/>
              <a:gd name="connsiteX166" fmla="*/ 3868627 w 11269336"/>
              <a:gd name="connsiteY166" fmla="*/ 2130023 h 2323145"/>
              <a:gd name="connsiteX167" fmla="*/ 3819177 w 11269336"/>
              <a:gd name="connsiteY167" fmla="*/ 2142111 h 2323145"/>
              <a:gd name="connsiteX168" fmla="*/ 3769100 w 11269336"/>
              <a:gd name="connsiteY168" fmla="*/ 2131731 h 2323145"/>
              <a:gd name="connsiteX169" fmla="*/ 3562752 w 11269336"/>
              <a:gd name="connsiteY169" fmla="*/ 2131785 h 2323145"/>
              <a:gd name="connsiteX170" fmla="*/ 3541402 w 11269336"/>
              <a:gd name="connsiteY170" fmla="*/ 2106821 h 2323145"/>
              <a:gd name="connsiteX171" fmla="*/ 3365341 w 11269336"/>
              <a:gd name="connsiteY171" fmla="*/ 2077638 h 2323145"/>
              <a:gd name="connsiteX172" fmla="*/ 3170922 w 11269336"/>
              <a:gd name="connsiteY172" fmla="*/ 2115957 h 2323145"/>
              <a:gd name="connsiteX173" fmla="*/ 3156256 w 11269336"/>
              <a:gd name="connsiteY173" fmla="*/ 2124773 h 2323145"/>
              <a:gd name="connsiteX174" fmla="*/ 3140298 w 11269336"/>
              <a:gd name="connsiteY174" fmla="*/ 2129182 h 2323145"/>
              <a:gd name="connsiteX175" fmla="*/ 3138514 w 11269336"/>
              <a:gd name="connsiteY175" fmla="*/ 2128069 h 2323145"/>
              <a:gd name="connsiteX176" fmla="*/ 3120467 w 11269336"/>
              <a:gd name="connsiteY176" fmla="*/ 2128281 h 2323145"/>
              <a:gd name="connsiteX177" fmla="*/ 3116175 w 11269336"/>
              <a:gd name="connsiteY177" fmla="*/ 2131633 h 2323145"/>
              <a:gd name="connsiteX178" fmla="*/ 3103685 w 11269336"/>
              <a:gd name="connsiteY178" fmla="*/ 2132814 h 2323145"/>
              <a:gd name="connsiteX179" fmla="*/ 3078794 w 11269336"/>
              <a:gd name="connsiteY179" fmla="*/ 2137935 h 2323145"/>
              <a:gd name="connsiteX180" fmla="*/ 3074407 w 11269336"/>
              <a:gd name="connsiteY180" fmla="*/ 2136274 h 2323145"/>
              <a:gd name="connsiteX181" fmla="*/ 3037285 w 11269336"/>
              <a:gd name="connsiteY181" fmla="*/ 2139919 h 2323145"/>
              <a:gd name="connsiteX182" fmla="*/ 3036901 w 11269336"/>
              <a:gd name="connsiteY182" fmla="*/ 2138726 h 2323145"/>
              <a:gd name="connsiteX183" fmla="*/ 3026996 w 11269336"/>
              <a:gd name="connsiteY183" fmla="*/ 2134322 h 2323145"/>
              <a:gd name="connsiteX184" fmla="*/ 3007772 w 11269336"/>
              <a:gd name="connsiteY184" fmla="*/ 2128742 h 2323145"/>
              <a:gd name="connsiteX185" fmla="*/ 2965030 w 11269336"/>
              <a:gd name="connsiteY185" fmla="*/ 2100494 h 2323145"/>
              <a:gd name="connsiteX186" fmla="*/ 2926342 w 11269336"/>
              <a:gd name="connsiteY186" fmla="*/ 2104155 h 2323145"/>
              <a:gd name="connsiteX187" fmla="*/ 2918608 w 11269336"/>
              <a:gd name="connsiteY187" fmla="*/ 2104215 h 2323145"/>
              <a:gd name="connsiteX188" fmla="*/ 2918475 w 11269336"/>
              <a:gd name="connsiteY188" fmla="*/ 2103937 h 2323145"/>
              <a:gd name="connsiteX189" fmla="*/ 2910360 w 11269336"/>
              <a:gd name="connsiteY189" fmla="*/ 2103444 h 2323145"/>
              <a:gd name="connsiteX190" fmla="*/ 2904507 w 11269336"/>
              <a:gd name="connsiteY190" fmla="*/ 2104326 h 2323145"/>
              <a:gd name="connsiteX191" fmla="*/ 2889503 w 11269336"/>
              <a:gd name="connsiteY191" fmla="*/ 2104443 h 2323145"/>
              <a:gd name="connsiteX192" fmla="*/ 2884480 w 11269336"/>
              <a:gd name="connsiteY192" fmla="*/ 2102626 h 2323145"/>
              <a:gd name="connsiteX193" fmla="*/ 2882689 w 11269336"/>
              <a:gd name="connsiteY193" fmla="*/ 2099228 h 2323145"/>
              <a:gd name="connsiteX194" fmla="*/ 2881291 w 11269336"/>
              <a:gd name="connsiteY194" fmla="*/ 2099618 h 2323145"/>
              <a:gd name="connsiteX195" fmla="*/ 2853979 w 11269336"/>
              <a:gd name="connsiteY195" fmla="*/ 2090388 h 2323145"/>
              <a:gd name="connsiteX196" fmla="*/ 2791790 w 11269336"/>
              <a:gd name="connsiteY196" fmla="*/ 2080332 h 2323145"/>
              <a:gd name="connsiteX197" fmla="*/ 2755844 w 11269336"/>
              <a:gd name="connsiteY197" fmla="*/ 2078874 h 2323145"/>
              <a:gd name="connsiteX198" fmla="*/ 2657742 w 11269336"/>
              <a:gd name="connsiteY198" fmla="*/ 2070179 h 2323145"/>
              <a:gd name="connsiteX199" fmla="*/ 2559549 w 11269336"/>
              <a:gd name="connsiteY199" fmla="*/ 2057873 h 2323145"/>
              <a:gd name="connsiteX200" fmla="*/ 2512054 w 11269336"/>
              <a:gd name="connsiteY200" fmla="*/ 2031671 h 2323145"/>
              <a:gd name="connsiteX201" fmla="*/ 2506437 w 11269336"/>
              <a:gd name="connsiteY201" fmla="*/ 2030918 h 2323145"/>
              <a:gd name="connsiteX202" fmla="*/ 2491752 w 11269336"/>
              <a:gd name="connsiteY202" fmla="*/ 2033906 h 2323145"/>
              <a:gd name="connsiteX203" fmla="*/ 2486338 w 11269336"/>
              <a:gd name="connsiteY203" fmla="*/ 2035862 h 2323145"/>
              <a:gd name="connsiteX204" fmla="*/ 2478186 w 11269336"/>
              <a:gd name="connsiteY204" fmla="*/ 2036953 h 2323145"/>
              <a:gd name="connsiteX205" fmla="*/ 2477950 w 11269336"/>
              <a:gd name="connsiteY205" fmla="*/ 2036715 h 2323145"/>
              <a:gd name="connsiteX206" fmla="*/ 2470381 w 11269336"/>
              <a:gd name="connsiteY206" fmla="*/ 2038256 h 2323145"/>
              <a:gd name="connsiteX207" fmla="*/ 2433781 w 11269336"/>
              <a:gd name="connsiteY207" fmla="*/ 2049140 h 2323145"/>
              <a:gd name="connsiteX208" fmla="*/ 2381172 w 11269336"/>
              <a:gd name="connsiteY208" fmla="*/ 2030645 h 2323145"/>
              <a:gd name="connsiteX209" fmla="*/ 2360198 w 11269336"/>
              <a:gd name="connsiteY209" fmla="*/ 2029059 h 2323145"/>
              <a:gd name="connsiteX210" fmla="*/ 2348815 w 11269336"/>
              <a:gd name="connsiteY210" fmla="*/ 2026798 h 2323145"/>
              <a:gd name="connsiteX211" fmla="*/ 2347988 w 11269336"/>
              <a:gd name="connsiteY211" fmla="*/ 2025745 h 2323145"/>
              <a:gd name="connsiteX212" fmla="*/ 2312920 w 11269336"/>
              <a:gd name="connsiteY212" fmla="*/ 2036311 h 2323145"/>
              <a:gd name="connsiteX213" fmla="*/ 2307986 w 11269336"/>
              <a:gd name="connsiteY213" fmla="*/ 2035583 h 2323145"/>
              <a:gd name="connsiteX214" fmla="*/ 2285481 w 11269336"/>
              <a:gd name="connsiteY214" fmla="*/ 2045197 h 2323145"/>
              <a:gd name="connsiteX215" fmla="*/ 2273666 w 11269336"/>
              <a:gd name="connsiteY215" fmla="*/ 2048710 h 2323145"/>
              <a:gd name="connsiteX216" fmla="*/ 2270719 w 11269336"/>
              <a:gd name="connsiteY216" fmla="*/ 2052702 h 2323145"/>
              <a:gd name="connsiteX217" fmla="*/ 2253080 w 11269336"/>
              <a:gd name="connsiteY217" fmla="*/ 2056363 h 2323145"/>
              <a:gd name="connsiteX218" fmla="*/ 2250906 w 11269336"/>
              <a:gd name="connsiteY218" fmla="*/ 2055654 h 2323145"/>
              <a:gd name="connsiteX219" fmla="*/ 2236905 w 11269336"/>
              <a:gd name="connsiteY219" fmla="*/ 2062882 h 2323145"/>
              <a:gd name="connsiteX220" fmla="*/ 2225830 w 11269336"/>
              <a:gd name="connsiteY220" fmla="*/ 2074027 h 2323145"/>
              <a:gd name="connsiteX221" fmla="*/ 2073776 w 11269336"/>
              <a:gd name="connsiteY221" fmla="*/ 2089244 h 2323145"/>
              <a:gd name="connsiteX222" fmla="*/ 1948256 w 11269336"/>
              <a:gd name="connsiteY222" fmla="*/ 2146616 h 2323145"/>
              <a:gd name="connsiteX223" fmla="*/ 1865582 w 11269336"/>
              <a:gd name="connsiteY223" fmla="*/ 2153738 h 2323145"/>
              <a:gd name="connsiteX224" fmla="*/ 1835210 w 11269336"/>
              <a:gd name="connsiteY224" fmla="*/ 2134244 h 2323145"/>
              <a:gd name="connsiteX225" fmla="*/ 1632661 w 11269336"/>
              <a:gd name="connsiteY225" fmla="*/ 2173882 h 2323145"/>
              <a:gd name="connsiteX226" fmla="*/ 1579590 w 11269336"/>
              <a:gd name="connsiteY226" fmla="*/ 2173680 h 2323145"/>
              <a:gd name="connsiteX227" fmla="*/ 1535601 w 11269336"/>
              <a:gd name="connsiteY227" fmla="*/ 2194590 h 2323145"/>
              <a:gd name="connsiteX228" fmla="*/ 1515594 w 11269336"/>
              <a:gd name="connsiteY228" fmla="*/ 2189622 h 2323145"/>
              <a:gd name="connsiteX229" fmla="*/ 1512113 w 11269336"/>
              <a:gd name="connsiteY229" fmla="*/ 2188534 h 2323145"/>
              <a:gd name="connsiteX230" fmla="*/ 1498838 w 11269336"/>
              <a:gd name="connsiteY230" fmla="*/ 2189213 h 2323145"/>
              <a:gd name="connsiteX231" fmla="*/ 1494279 w 11269336"/>
              <a:gd name="connsiteY231" fmla="*/ 2183112 h 2323145"/>
              <a:gd name="connsiteX232" fmla="*/ 1473714 w 11269336"/>
              <a:gd name="connsiteY232" fmla="*/ 2179625 h 2323145"/>
              <a:gd name="connsiteX233" fmla="*/ 1449503 w 11269336"/>
              <a:gd name="connsiteY233" fmla="*/ 2182633 h 2323145"/>
              <a:gd name="connsiteX234" fmla="*/ 1266687 w 11269336"/>
              <a:gd name="connsiteY234" fmla="*/ 2212688 h 2323145"/>
              <a:gd name="connsiteX235" fmla="*/ 1239614 w 11269336"/>
              <a:gd name="connsiteY235" fmla="*/ 2209727 h 2323145"/>
              <a:gd name="connsiteX236" fmla="*/ 1202436 w 11269336"/>
              <a:gd name="connsiteY236" fmla="*/ 2209817 h 2323145"/>
              <a:gd name="connsiteX237" fmla="*/ 1136097 w 11269336"/>
              <a:gd name="connsiteY237" fmla="*/ 2205112 h 2323145"/>
              <a:gd name="connsiteX238" fmla="*/ 988232 w 11269336"/>
              <a:gd name="connsiteY238" fmla="*/ 2235635 h 2323145"/>
              <a:gd name="connsiteX239" fmla="*/ 981959 w 11269336"/>
              <a:gd name="connsiteY239" fmla="*/ 2231607 h 2323145"/>
              <a:gd name="connsiteX240" fmla="*/ 938600 w 11269336"/>
              <a:gd name="connsiteY240" fmla="*/ 2238113 h 2323145"/>
              <a:gd name="connsiteX241" fmla="*/ 791788 w 11269336"/>
              <a:gd name="connsiteY241" fmla="*/ 2293224 h 2323145"/>
              <a:gd name="connsiteX242" fmla="*/ 706914 w 11269336"/>
              <a:gd name="connsiteY242" fmla="*/ 2305046 h 2323145"/>
              <a:gd name="connsiteX243" fmla="*/ 675971 w 11269336"/>
              <a:gd name="connsiteY243" fmla="*/ 2304030 h 2323145"/>
              <a:gd name="connsiteX244" fmla="*/ 624180 w 11269336"/>
              <a:gd name="connsiteY244" fmla="*/ 2302650 h 2323145"/>
              <a:gd name="connsiteX245" fmla="*/ 583453 w 11269336"/>
              <a:gd name="connsiteY245" fmla="*/ 2288788 h 2323145"/>
              <a:gd name="connsiteX246" fmla="*/ 540946 w 11269336"/>
              <a:gd name="connsiteY246" fmla="*/ 2292721 h 2323145"/>
              <a:gd name="connsiteX247" fmla="*/ 533680 w 11269336"/>
              <a:gd name="connsiteY247" fmla="*/ 2310233 h 2323145"/>
              <a:gd name="connsiteX248" fmla="*/ 487366 w 11269336"/>
              <a:gd name="connsiteY248" fmla="*/ 2309053 h 2323145"/>
              <a:gd name="connsiteX249" fmla="*/ 416820 w 11269336"/>
              <a:gd name="connsiteY249" fmla="*/ 2305443 h 2323145"/>
              <a:gd name="connsiteX250" fmla="*/ 376805 w 11269336"/>
              <a:gd name="connsiteY250" fmla="*/ 2307647 h 2323145"/>
              <a:gd name="connsiteX251" fmla="*/ 266777 w 11269336"/>
              <a:gd name="connsiteY251" fmla="*/ 2309012 h 2323145"/>
              <a:gd name="connsiteX252" fmla="*/ 156013 w 11269336"/>
              <a:gd name="connsiteY252" fmla="*/ 2306832 h 2323145"/>
              <a:gd name="connsiteX253" fmla="*/ 87258 w 11269336"/>
              <a:gd name="connsiteY253" fmla="*/ 2285511 h 2323145"/>
              <a:gd name="connsiteX254" fmla="*/ 23798 w 11269336"/>
              <a:gd name="connsiteY254" fmla="*/ 2281822 h 2323145"/>
              <a:gd name="connsiteX255" fmla="*/ 0 w 11269336"/>
              <a:gd name="connsiteY255" fmla="*/ 2285369 h 2323145"/>
              <a:gd name="connsiteX256" fmla="*/ 0 w 11269336"/>
              <a:gd name="connsiteY25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05765 w 11269336"/>
              <a:gd name="connsiteY145" fmla="*/ 2199902 h 2323145"/>
              <a:gd name="connsiteX146" fmla="*/ 4401354 w 11269336"/>
              <a:gd name="connsiteY146" fmla="*/ 2194745 h 2323145"/>
              <a:gd name="connsiteX147" fmla="*/ 4366646 w 11269336"/>
              <a:gd name="connsiteY147" fmla="*/ 2198564 h 2323145"/>
              <a:gd name="connsiteX148" fmla="*/ 4354009 w 11269336"/>
              <a:gd name="connsiteY148" fmla="*/ 2204984 h 2323145"/>
              <a:gd name="connsiteX149" fmla="*/ 4348284 w 11269336"/>
              <a:gd name="connsiteY149" fmla="*/ 2205270 h 2323145"/>
              <a:gd name="connsiteX150" fmla="*/ 4333906 w 11269336"/>
              <a:gd name="connsiteY150" fmla="*/ 2205251 h 2323145"/>
              <a:gd name="connsiteX151" fmla="*/ 4308819 w 11269336"/>
              <a:gd name="connsiteY151" fmla="*/ 2203822 h 2323145"/>
              <a:gd name="connsiteX152" fmla="*/ 4301210 w 11269336"/>
              <a:gd name="connsiteY152" fmla="*/ 2204456 h 2323145"/>
              <a:gd name="connsiteX153" fmla="*/ 4283095 w 11269336"/>
              <a:gd name="connsiteY153" fmla="*/ 2198177 h 2323145"/>
              <a:gd name="connsiteX154" fmla="*/ 4250119 w 11269336"/>
              <a:gd name="connsiteY154" fmla="*/ 2196342 h 2323145"/>
              <a:gd name="connsiteX155" fmla="*/ 4189203 w 11269336"/>
              <a:gd name="connsiteY155" fmla="*/ 2178994 h 2323145"/>
              <a:gd name="connsiteX156" fmla="*/ 4154035 w 11269336"/>
              <a:gd name="connsiteY156" fmla="*/ 2171950 h 2323145"/>
              <a:gd name="connsiteX157" fmla="*/ 4129569 w 11269336"/>
              <a:gd name="connsiteY157" fmla="*/ 2163850 h 2323145"/>
              <a:gd name="connsiteX158" fmla="*/ 4061250 w 11269336"/>
              <a:gd name="connsiteY158" fmla="*/ 2159236 h 2323145"/>
              <a:gd name="connsiteX159" fmla="*/ 3945480 w 11269336"/>
              <a:gd name="connsiteY159" fmla="*/ 2158279 h 2323145"/>
              <a:gd name="connsiteX160" fmla="*/ 3921468 w 11269336"/>
              <a:gd name="connsiteY160" fmla="*/ 2156588 h 2323145"/>
              <a:gd name="connsiteX161" fmla="*/ 3903348 w 11269336"/>
              <a:gd name="connsiteY161" fmla="*/ 2149220 h 2323145"/>
              <a:gd name="connsiteX162" fmla="*/ 3901342 w 11269336"/>
              <a:gd name="connsiteY162" fmla="*/ 2142355 h 2323145"/>
              <a:gd name="connsiteX163" fmla="*/ 3888539 w 11269336"/>
              <a:gd name="connsiteY163" fmla="*/ 2140476 h 2323145"/>
              <a:gd name="connsiteX164" fmla="*/ 3885662 w 11269336"/>
              <a:gd name="connsiteY164" fmla="*/ 2138740 h 2323145"/>
              <a:gd name="connsiteX165" fmla="*/ 3868627 w 11269336"/>
              <a:gd name="connsiteY165" fmla="*/ 2130023 h 2323145"/>
              <a:gd name="connsiteX166" fmla="*/ 3819177 w 11269336"/>
              <a:gd name="connsiteY166" fmla="*/ 2142111 h 2323145"/>
              <a:gd name="connsiteX167" fmla="*/ 3769100 w 11269336"/>
              <a:gd name="connsiteY167" fmla="*/ 2131731 h 2323145"/>
              <a:gd name="connsiteX168" fmla="*/ 3562752 w 11269336"/>
              <a:gd name="connsiteY168" fmla="*/ 2131785 h 2323145"/>
              <a:gd name="connsiteX169" fmla="*/ 3541402 w 11269336"/>
              <a:gd name="connsiteY169" fmla="*/ 2106821 h 2323145"/>
              <a:gd name="connsiteX170" fmla="*/ 3365341 w 11269336"/>
              <a:gd name="connsiteY170" fmla="*/ 2077638 h 2323145"/>
              <a:gd name="connsiteX171" fmla="*/ 3170922 w 11269336"/>
              <a:gd name="connsiteY171" fmla="*/ 2115957 h 2323145"/>
              <a:gd name="connsiteX172" fmla="*/ 3156256 w 11269336"/>
              <a:gd name="connsiteY172" fmla="*/ 2124773 h 2323145"/>
              <a:gd name="connsiteX173" fmla="*/ 3140298 w 11269336"/>
              <a:gd name="connsiteY173" fmla="*/ 2129182 h 2323145"/>
              <a:gd name="connsiteX174" fmla="*/ 3138514 w 11269336"/>
              <a:gd name="connsiteY174" fmla="*/ 2128069 h 2323145"/>
              <a:gd name="connsiteX175" fmla="*/ 3120467 w 11269336"/>
              <a:gd name="connsiteY175" fmla="*/ 2128281 h 2323145"/>
              <a:gd name="connsiteX176" fmla="*/ 3116175 w 11269336"/>
              <a:gd name="connsiteY176" fmla="*/ 2131633 h 2323145"/>
              <a:gd name="connsiteX177" fmla="*/ 3103685 w 11269336"/>
              <a:gd name="connsiteY177" fmla="*/ 2132814 h 2323145"/>
              <a:gd name="connsiteX178" fmla="*/ 3078794 w 11269336"/>
              <a:gd name="connsiteY178" fmla="*/ 2137935 h 2323145"/>
              <a:gd name="connsiteX179" fmla="*/ 3074407 w 11269336"/>
              <a:gd name="connsiteY179" fmla="*/ 2136274 h 2323145"/>
              <a:gd name="connsiteX180" fmla="*/ 3037285 w 11269336"/>
              <a:gd name="connsiteY180" fmla="*/ 2139919 h 2323145"/>
              <a:gd name="connsiteX181" fmla="*/ 3036901 w 11269336"/>
              <a:gd name="connsiteY181" fmla="*/ 2138726 h 2323145"/>
              <a:gd name="connsiteX182" fmla="*/ 3026996 w 11269336"/>
              <a:gd name="connsiteY182" fmla="*/ 2134322 h 2323145"/>
              <a:gd name="connsiteX183" fmla="*/ 3007772 w 11269336"/>
              <a:gd name="connsiteY183" fmla="*/ 2128742 h 2323145"/>
              <a:gd name="connsiteX184" fmla="*/ 2965030 w 11269336"/>
              <a:gd name="connsiteY184" fmla="*/ 2100494 h 2323145"/>
              <a:gd name="connsiteX185" fmla="*/ 2926342 w 11269336"/>
              <a:gd name="connsiteY185" fmla="*/ 2104155 h 2323145"/>
              <a:gd name="connsiteX186" fmla="*/ 2918608 w 11269336"/>
              <a:gd name="connsiteY186" fmla="*/ 2104215 h 2323145"/>
              <a:gd name="connsiteX187" fmla="*/ 2918475 w 11269336"/>
              <a:gd name="connsiteY187" fmla="*/ 2103937 h 2323145"/>
              <a:gd name="connsiteX188" fmla="*/ 2910360 w 11269336"/>
              <a:gd name="connsiteY188" fmla="*/ 2103444 h 2323145"/>
              <a:gd name="connsiteX189" fmla="*/ 2904507 w 11269336"/>
              <a:gd name="connsiteY189" fmla="*/ 2104326 h 2323145"/>
              <a:gd name="connsiteX190" fmla="*/ 2889503 w 11269336"/>
              <a:gd name="connsiteY190" fmla="*/ 2104443 h 2323145"/>
              <a:gd name="connsiteX191" fmla="*/ 2884480 w 11269336"/>
              <a:gd name="connsiteY191" fmla="*/ 2102626 h 2323145"/>
              <a:gd name="connsiteX192" fmla="*/ 2882689 w 11269336"/>
              <a:gd name="connsiteY192" fmla="*/ 2099228 h 2323145"/>
              <a:gd name="connsiteX193" fmla="*/ 2881291 w 11269336"/>
              <a:gd name="connsiteY193" fmla="*/ 2099618 h 2323145"/>
              <a:gd name="connsiteX194" fmla="*/ 2853979 w 11269336"/>
              <a:gd name="connsiteY194" fmla="*/ 2090388 h 2323145"/>
              <a:gd name="connsiteX195" fmla="*/ 2791790 w 11269336"/>
              <a:gd name="connsiteY195" fmla="*/ 2080332 h 2323145"/>
              <a:gd name="connsiteX196" fmla="*/ 2755844 w 11269336"/>
              <a:gd name="connsiteY196" fmla="*/ 2078874 h 2323145"/>
              <a:gd name="connsiteX197" fmla="*/ 2657742 w 11269336"/>
              <a:gd name="connsiteY197" fmla="*/ 2070179 h 2323145"/>
              <a:gd name="connsiteX198" fmla="*/ 2559549 w 11269336"/>
              <a:gd name="connsiteY198" fmla="*/ 2057873 h 2323145"/>
              <a:gd name="connsiteX199" fmla="*/ 2512054 w 11269336"/>
              <a:gd name="connsiteY199" fmla="*/ 2031671 h 2323145"/>
              <a:gd name="connsiteX200" fmla="*/ 2506437 w 11269336"/>
              <a:gd name="connsiteY200" fmla="*/ 2030918 h 2323145"/>
              <a:gd name="connsiteX201" fmla="*/ 2491752 w 11269336"/>
              <a:gd name="connsiteY201" fmla="*/ 2033906 h 2323145"/>
              <a:gd name="connsiteX202" fmla="*/ 2486338 w 11269336"/>
              <a:gd name="connsiteY202" fmla="*/ 2035862 h 2323145"/>
              <a:gd name="connsiteX203" fmla="*/ 2478186 w 11269336"/>
              <a:gd name="connsiteY203" fmla="*/ 2036953 h 2323145"/>
              <a:gd name="connsiteX204" fmla="*/ 2477950 w 11269336"/>
              <a:gd name="connsiteY204" fmla="*/ 2036715 h 2323145"/>
              <a:gd name="connsiteX205" fmla="*/ 2470381 w 11269336"/>
              <a:gd name="connsiteY205" fmla="*/ 2038256 h 2323145"/>
              <a:gd name="connsiteX206" fmla="*/ 2433781 w 11269336"/>
              <a:gd name="connsiteY206" fmla="*/ 2049140 h 2323145"/>
              <a:gd name="connsiteX207" fmla="*/ 2381172 w 11269336"/>
              <a:gd name="connsiteY207" fmla="*/ 2030645 h 2323145"/>
              <a:gd name="connsiteX208" fmla="*/ 2360198 w 11269336"/>
              <a:gd name="connsiteY208" fmla="*/ 2029059 h 2323145"/>
              <a:gd name="connsiteX209" fmla="*/ 2348815 w 11269336"/>
              <a:gd name="connsiteY209" fmla="*/ 2026798 h 2323145"/>
              <a:gd name="connsiteX210" fmla="*/ 2347988 w 11269336"/>
              <a:gd name="connsiteY210" fmla="*/ 2025745 h 2323145"/>
              <a:gd name="connsiteX211" fmla="*/ 2312920 w 11269336"/>
              <a:gd name="connsiteY211" fmla="*/ 2036311 h 2323145"/>
              <a:gd name="connsiteX212" fmla="*/ 2307986 w 11269336"/>
              <a:gd name="connsiteY212" fmla="*/ 2035583 h 2323145"/>
              <a:gd name="connsiteX213" fmla="*/ 2285481 w 11269336"/>
              <a:gd name="connsiteY213" fmla="*/ 2045197 h 2323145"/>
              <a:gd name="connsiteX214" fmla="*/ 2273666 w 11269336"/>
              <a:gd name="connsiteY214" fmla="*/ 2048710 h 2323145"/>
              <a:gd name="connsiteX215" fmla="*/ 2270719 w 11269336"/>
              <a:gd name="connsiteY215" fmla="*/ 2052702 h 2323145"/>
              <a:gd name="connsiteX216" fmla="*/ 2253080 w 11269336"/>
              <a:gd name="connsiteY216" fmla="*/ 2056363 h 2323145"/>
              <a:gd name="connsiteX217" fmla="*/ 2250906 w 11269336"/>
              <a:gd name="connsiteY217" fmla="*/ 2055654 h 2323145"/>
              <a:gd name="connsiteX218" fmla="*/ 2236905 w 11269336"/>
              <a:gd name="connsiteY218" fmla="*/ 2062882 h 2323145"/>
              <a:gd name="connsiteX219" fmla="*/ 2225830 w 11269336"/>
              <a:gd name="connsiteY219" fmla="*/ 2074027 h 2323145"/>
              <a:gd name="connsiteX220" fmla="*/ 2073776 w 11269336"/>
              <a:gd name="connsiteY220" fmla="*/ 2089244 h 2323145"/>
              <a:gd name="connsiteX221" fmla="*/ 1948256 w 11269336"/>
              <a:gd name="connsiteY221" fmla="*/ 2146616 h 2323145"/>
              <a:gd name="connsiteX222" fmla="*/ 1865582 w 11269336"/>
              <a:gd name="connsiteY222" fmla="*/ 2153738 h 2323145"/>
              <a:gd name="connsiteX223" fmla="*/ 1835210 w 11269336"/>
              <a:gd name="connsiteY223" fmla="*/ 2134244 h 2323145"/>
              <a:gd name="connsiteX224" fmla="*/ 1632661 w 11269336"/>
              <a:gd name="connsiteY224" fmla="*/ 2173882 h 2323145"/>
              <a:gd name="connsiteX225" fmla="*/ 1579590 w 11269336"/>
              <a:gd name="connsiteY225" fmla="*/ 2173680 h 2323145"/>
              <a:gd name="connsiteX226" fmla="*/ 1535601 w 11269336"/>
              <a:gd name="connsiteY226" fmla="*/ 2194590 h 2323145"/>
              <a:gd name="connsiteX227" fmla="*/ 1515594 w 11269336"/>
              <a:gd name="connsiteY227" fmla="*/ 2189622 h 2323145"/>
              <a:gd name="connsiteX228" fmla="*/ 1512113 w 11269336"/>
              <a:gd name="connsiteY228" fmla="*/ 2188534 h 2323145"/>
              <a:gd name="connsiteX229" fmla="*/ 1498838 w 11269336"/>
              <a:gd name="connsiteY229" fmla="*/ 2189213 h 2323145"/>
              <a:gd name="connsiteX230" fmla="*/ 1494279 w 11269336"/>
              <a:gd name="connsiteY230" fmla="*/ 2183112 h 2323145"/>
              <a:gd name="connsiteX231" fmla="*/ 1473714 w 11269336"/>
              <a:gd name="connsiteY231" fmla="*/ 2179625 h 2323145"/>
              <a:gd name="connsiteX232" fmla="*/ 1449503 w 11269336"/>
              <a:gd name="connsiteY232" fmla="*/ 2182633 h 2323145"/>
              <a:gd name="connsiteX233" fmla="*/ 1266687 w 11269336"/>
              <a:gd name="connsiteY233" fmla="*/ 2212688 h 2323145"/>
              <a:gd name="connsiteX234" fmla="*/ 1239614 w 11269336"/>
              <a:gd name="connsiteY234" fmla="*/ 2209727 h 2323145"/>
              <a:gd name="connsiteX235" fmla="*/ 1202436 w 11269336"/>
              <a:gd name="connsiteY235" fmla="*/ 2209817 h 2323145"/>
              <a:gd name="connsiteX236" fmla="*/ 1136097 w 11269336"/>
              <a:gd name="connsiteY236" fmla="*/ 2205112 h 2323145"/>
              <a:gd name="connsiteX237" fmla="*/ 988232 w 11269336"/>
              <a:gd name="connsiteY237" fmla="*/ 2235635 h 2323145"/>
              <a:gd name="connsiteX238" fmla="*/ 981959 w 11269336"/>
              <a:gd name="connsiteY238" fmla="*/ 2231607 h 2323145"/>
              <a:gd name="connsiteX239" fmla="*/ 938600 w 11269336"/>
              <a:gd name="connsiteY239" fmla="*/ 2238113 h 2323145"/>
              <a:gd name="connsiteX240" fmla="*/ 791788 w 11269336"/>
              <a:gd name="connsiteY240" fmla="*/ 2293224 h 2323145"/>
              <a:gd name="connsiteX241" fmla="*/ 706914 w 11269336"/>
              <a:gd name="connsiteY241" fmla="*/ 2305046 h 2323145"/>
              <a:gd name="connsiteX242" fmla="*/ 675971 w 11269336"/>
              <a:gd name="connsiteY242" fmla="*/ 2304030 h 2323145"/>
              <a:gd name="connsiteX243" fmla="*/ 624180 w 11269336"/>
              <a:gd name="connsiteY243" fmla="*/ 2302650 h 2323145"/>
              <a:gd name="connsiteX244" fmla="*/ 583453 w 11269336"/>
              <a:gd name="connsiteY244" fmla="*/ 2288788 h 2323145"/>
              <a:gd name="connsiteX245" fmla="*/ 540946 w 11269336"/>
              <a:gd name="connsiteY245" fmla="*/ 2292721 h 2323145"/>
              <a:gd name="connsiteX246" fmla="*/ 533680 w 11269336"/>
              <a:gd name="connsiteY246" fmla="*/ 2310233 h 2323145"/>
              <a:gd name="connsiteX247" fmla="*/ 487366 w 11269336"/>
              <a:gd name="connsiteY247" fmla="*/ 2309053 h 2323145"/>
              <a:gd name="connsiteX248" fmla="*/ 416820 w 11269336"/>
              <a:gd name="connsiteY248" fmla="*/ 2305443 h 2323145"/>
              <a:gd name="connsiteX249" fmla="*/ 376805 w 11269336"/>
              <a:gd name="connsiteY249" fmla="*/ 2307647 h 2323145"/>
              <a:gd name="connsiteX250" fmla="*/ 266777 w 11269336"/>
              <a:gd name="connsiteY250" fmla="*/ 2309012 h 2323145"/>
              <a:gd name="connsiteX251" fmla="*/ 156013 w 11269336"/>
              <a:gd name="connsiteY251" fmla="*/ 2306832 h 2323145"/>
              <a:gd name="connsiteX252" fmla="*/ 87258 w 11269336"/>
              <a:gd name="connsiteY252" fmla="*/ 2285511 h 2323145"/>
              <a:gd name="connsiteX253" fmla="*/ 23798 w 11269336"/>
              <a:gd name="connsiteY253" fmla="*/ 2281822 h 2323145"/>
              <a:gd name="connsiteX254" fmla="*/ 0 w 11269336"/>
              <a:gd name="connsiteY254" fmla="*/ 2285369 h 2323145"/>
              <a:gd name="connsiteX255" fmla="*/ 0 w 11269336"/>
              <a:gd name="connsiteY25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05765 w 11269336"/>
              <a:gd name="connsiteY144" fmla="*/ 2199902 h 2323145"/>
              <a:gd name="connsiteX145" fmla="*/ 4401354 w 11269336"/>
              <a:gd name="connsiteY145" fmla="*/ 2194745 h 2323145"/>
              <a:gd name="connsiteX146" fmla="*/ 4366646 w 11269336"/>
              <a:gd name="connsiteY146" fmla="*/ 2198564 h 2323145"/>
              <a:gd name="connsiteX147" fmla="*/ 4354009 w 11269336"/>
              <a:gd name="connsiteY147" fmla="*/ 2204984 h 2323145"/>
              <a:gd name="connsiteX148" fmla="*/ 4348284 w 11269336"/>
              <a:gd name="connsiteY148" fmla="*/ 2205270 h 2323145"/>
              <a:gd name="connsiteX149" fmla="*/ 4333906 w 11269336"/>
              <a:gd name="connsiteY149" fmla="*/ 2205251 h 2323145"/>
              <a:gd name="connsiteX150" fmla="*/ 4308819 w 11269336"/>
              <a:gd name="connsiteY150" fmla="*/ 2203822 h 2323145"/>
              <a:gd name="connsiteX151" fmla="*/ 4301210 w 11269336"/>
              <a:gd name="connsiteY151" fmla="*/ 2204456 h 2323145"/>
              <a:gd name="connsiteX152" fmla="*/ 4283095 w 11269336"/>
              <a:gd name="connsiteY152" fmla="*/ 2198177 h 2323145"/>
              <a:gd name="connsiteX153" fmla="*/ 4250119 w 11269336"/>
              <a:gd name="connsiteY153" fmla="*/ 2196342 h 2323145"/>
              <a:gd name="connsiteX154" fmla="*/ 4189203 w 11269336"/>
              <a:gd name="connsiteY154" fmla="*/ 2178994 h 2323145"/>
              <a:gd name="connsiteX155" fmla="*/ 4154035 w 11269336"/>
              <a:gd name="connsiteY155" fmla="*/ 2171950 h 2323145"/>
              <a:gd name="connsiteX156" fmla="*/ 4129569 w 11269336"/>
              <a:gd name="connsiteY156" fmla="*/ 2163850 h 2323145"/>
              <a:gd name="connsiteX157" fmla="*/ 4061250 w 11269336"/>
              <a:gd name="connsiteY157" fmla="*/ 2159236 h 2323145"/>
              <a:gd name="connsiteX158" fmla="*/ 3945480 w 11269336"/>
              <a:gd name="connsiteY158" fmla="*/ 2158279 h 2323145"/>
              <a:gd name="connsiteX159" fmla="*/ 3921468 w 11269336"/>
              <a:gd name="connsiteY159" fmla="*/ 2156588 h 2323145"/>
              <a:gd name="connsiteX160" fmla="*/ 3903348 w 11269336"/>
              <a:gd name="connsiteY160" fmla="*/ 2149220 h 2323145"/>
              <a:gd name="connsiteX161" fmla="*/ 3901342 w 11269336"/>
              <a:gd name="connsiteY161" fmla="*/ 2142355 h 2323145"/>
              <a:gd name="connsiteX162" fmla="*/ 3888539 w 11269336"/>
              <a:gd name="connsiteY162" fmla="*/ 2140476 h 2323145"/>
              <a:gd name="connsiteX163" fmla="*/ 3885662 w 11269336"/>
              <a:gd name="connsiteY163" fmla="*/ 2138740 h 2323145"/>
              <a:gd name="connsiteX164" fmla="*/ 3868627 w 11269336"/>
              <a:gd name="connsiteY164" fmla="*/ 2130023 h 2323145"/>
              <a:gd name="connsiteX165" fmla="*/ 3819177 w 11269336"/>
              <a:gd name="connsiteY165" fmla="*/ 2142111 h 2323145"/>
              <a:gd name="connsiteX166" fmla="*/ 3769100 w 11269336"/>
              <a:gd name="connsiteY166" fmla="*/ 2131731 h 2323145"/>
              <a:gd name="connsiteX167" fmla="*/ 3562752 w 11269336"/>
              <a:gd name="connsiteY167" fmla="*/ 2131785 h 2323145"/>
              <a:gd name="connsiteX168" fmla="*/ 3541402 w 11269336"/>
              <a:gd name="connsiteY168" fmla="*/ 2106821 h 2323145"/>
              <a:gd name="connsiteX169" fmla="*/ 3365341 w 11269336"/>
              <a:gd name="connsiteY169" fmla="*/ 2077638 h 2323145"/>
              <a:gd name="connsiteX170" fmla="*/ 3170922 w 11269336"/>
              <a:gd name="connsiteY170" fmla="*/ 2115957 h 2323145"/>
              <a:gd name="connsiteX171" fmla="*/ 3156256 w 11269336"/>
              <a:gd name="connsiteY171" fmla="*/ 2124773 h 2323145"/>
              <a:gd name="connsiteX172" fmla="*/ 3140298 w 11269336"/>
              <a:gd name="connsiteY172" fmla="*/ 2129182 h 2323145"/>
              <a:gd name="connsiteX173" fmla="*/ 3138514 w 11269336"/>
              <a:gd name="connsiteY173" fmla="*/ 2128069 h 2323145"/>
              <a:gd name="connsiteX174" fmla="*/ 3120467 w 11269336"/>
              <a:gd name="connsiteY174" fmla="*/ 2128281 h 2323145"/>
              <a:gd name="connsiteX175" fmla="*/ 3116175 w 11269336"/>
              <a:gd name="connsiteY175" fmla="*/ 2131633 h 2323145"/>
              <a:gd name="connsiteX176" fmla="*/ 3103685 w 11269336"/>
              <a:gd name="connsiteY176" fmla="*/ 2132814 h 2323145"/>
              <a:gd name="connsiteX177" fmla="*/ 3078794 w 11269336"/>
              <a:gd name="connsiteY177" fmla="*/ 2137935 h 2323145"/>
              <a:gd name="connsiteX178" fmla="*/ 3074407 w 11269336"/>
              <a:gd name="connsiteY178" fmla="*/ 2136274 h 2323145"/>
              <a:gd name="connsiteX179" fmla="*/ 3037285 w 11269336"/>
              <a:gd name="connsiteY179" fmla="*/ 2139919 h 2323145"/>
              <a:gd name="connsiteX180" fmla="*/ 3036901 w 11269336"/>
              <a:gd name="connsiteY180" fmla="*/ 2138726 h 2323145"/>
              <a:gd name="connsiteX181" fmla="*/ 3026996 w 11269336"/>
              <a:gd name="connsiteY181" fmla="*/ 2134322 h 2323145"/>
              <a:gd name="connsiteX182" fmla="*/ 3007772 w 11269336"/>
              <a:gd name="connsiteY182" fmla="*/ 2128742 h 2323145"/>
              <a:gd name="connsiteX183" fmla="*/ 2965030 w 11269336"/>
              <a:gd name="connsiteY183" fmla="*/ 2100494 h 2323145"/>
              <a:gd name="connsiteX184" fmla="*/ 2926342 w 11269336"/>
              <a:gd name="connsiteY184" fmla="*/ 2104155 h 2323145"/>
              <a:gd name="connsiteX185" fmla="*/ 2918608 w 11269336"/>
              <a:gd name="connsiteY185" fmla="*/ 2104215 h 2323145"/>
              <a:gd name="connsiteX186" fmla="*/ 2918475 w 11269336"/>
              <a:gd name="connsiteY186" fmla="*/ 2103937 h 2323145"/>
              <a:gd name="connsiteX187" fmla="*/ 2910360 w 11269336"/>
              <a:gd name="connsiteY187" fmla="*/ 2103444 h 2323145"/>
              <a:gd name="connsiteX188" fmla="*/ 2904507 w 11269336"/>
              <a:gd name="connsiteY188" fmla="*/ 2104326 h 2323145"/>
              <a:gd name="connsiteX189" fmla="*/ 2889503 w 11269336"/>
              <a:gd name="connsiteY189" fmla="*/ 2104443 h 2323145"/>
              <a:gd name="connsiteX190" fmla="*/ 2884480 w 11269336"/>
              <a:gd name="connsiteY190" fmla="*/ 2102626 h 2323145"/>
              <a:gd name="connsiteX191" fmla="*/ 2882689 w 11269336"/>
              <a:gd name="connsiteY191" fmla="*/ 2099228 h 2323145"/>
              <a:gd name="connsiteX192" fmla="*/ 2881291 w 11269336"/>
              <a:gd name="connsiteY192" fmla="*/ 2099618 h 2323145"/>
              <a:gd name="connsiteX193" fmla="*/ 2853979 w 11269336"/>
              <a:gd name="connsiteY193" fmla="*/ 2090388 h 2323145"/>
              <a:gd name="connsiteX194" fmla="*/ 2791790 w 11269336"/>
              <a:gd name="connsiteY194" fmla="*/ 2080332 h 2323145"/>
              <a:gd name="connsiteX195" fmla="*/ 2755844 w 11269336"/>
              <a:gd name="connsiteY195" fmla="*/ 2078874 h 2323145"/>
              <a:gd name="connsiteX196" fmla="*/ 2657742 w 11269336"/>
              <a:gd name="connsiteY196" fmla="*/ 2070179 h 2323145"/>
              <a:gd name="connsiteX197" fmla="*/ 2559549 w 11269336"/>
              <a:gd name="connsiteY197" fmla="*/ 2057873 h 2323145"/>
              <a:gd name="connsiteX198" fmla="*/ 2512054 w 11269336"/>
              <a:gd name="connsiteY198" fmla="*/ 2031671 h 2323145"/>
              <a:gd name="connsiteX199" fmla="*/ 2506437 w 11269336"/>
              <a:gd name="connsiteY199" fmla="*/ 2030918 h 2323145"/>
              <a:gd name="connsiteX200" fmla="*/ 2491752 w 11269336"/>
              <a:gd name="connsiteY200" fmla="*/ 2033906 h 2323145"/>
              <a:gd name="connsiteX201" fmla="*/ 2486338 w 11269336"/>
              <a:gd name="connsiteY201" fmla="*/ 2035862 h 2323145"/>
              <a:gd name="connsiteX202" fmla="*/ 2478186 w 11269336"/>
              <a:gd name="connsiteY202" fmla="*/ 2036953 h 2323145"/>
              <a:gd name="connsiteX203" fmla="*/ 2477950 w 11269336"/>
              <a:gd name="connsiteY203" fmla="*/ 2036715 h 2323145"/>
              <a:gd name="connsiteX204" fmla="*/ 2470381 w 11269336"/>
              <a:gd name="connsiteY204" fmla="*/ 2038256 h 2323145"/>
              <a:gd name="connsiteX205" fmla="*/ 2433781 w 11269336"/>
              <a:gd name="connsiteY205" fmla="*/ 2049140 h 2323145"/>
              <a:gd name="connsiteX206" fmla="*/ 2381172 w 11269336"/>
              <a:gd name="connsiteY206" fmla="*/ 2030645 h 2323145"/>
              <a:gd name="connsiteX207" fmla="*/ 2360198 w 11269336"/>
              <a:gd name="connsiteY207" fmla="*/ 2029059 h 2323145"/>
              <a:gd name="connsiteX208" fmla="*/ 2348815 w 11269336"/>
              <a:gd name="connsiteY208" fmla="*/ 2026798 h 2323145"/>
              <a:gd name="connsiteX209" fmla="*/ 2347988 w 11269336"/>
              <a:gd name="connsiteY209" fmla="*/ 2025745 h 2323145"/>
              <a:gd name="connsiteX210" fmla="*/ 2312920 w 11269336"/>
              <a:gd name="connsiteY210" fmla="*/ 2036311 h 2323145"/>
              <a:gd name="connsiteX211" fmla="*/ 2307986 w 11269336"/>
              <a:gd name="connsiteY211" fmla="*/ 2035583 h 2323145"/>
              <a:gd name="connsiteX212" fmla="*/ 2285481 w 11269336"/>
              <a:gd name="connsiteY212" fmla="*/ 2045197 h 2323145"/>
              <a:gd name="connsiteX213" fmla="*/ 2273666 w 11269336"/>
              <a:gd name="connsiteY213" fmla="*/ 2048710 h 2323145"/>
              <a:gd name="connsiteX214" fmla="*/ 2270719 w 11269336"/>
              <a:gd name="connsiteY214" fmla="*/ 2052702 h 2323145"/>
              <a:gd name="connsiteX215" fmla="*/ 2253080 w 11269336"/>
              <a:gd name="connsiteY215" fmla="*/ 2056363 h 2323145"/>
              <a:gd name="connsiteX216" fmla="*/ 2250906 w 11269336"/>
              <a:gd name="connsiteY216" fmla="*/ 2055654 h 2323145"/>
              <a:gd name="connsiteX217" fmla="*/ 2236905 w 11269336"/>
              <a:gd name="connsiteY217" fmla="*/ 2062882 h 2323145"/>
              <a:gd name="connsiteX218" fmla="*/ 2225830 w 11269336"/>
              <a:gd name="connsiteY218" fmla="*/ 2074027 h 2323145"/>
              <a:gd name="connsiteX219" fmla="*/ 2073776 w 11269336"/>
              <a:gd name="connsiteY219" fmla="*/ 2089244 h 2323145"/>
              <a:gd name="connsiteX220" fmla="*/ 1948256 w 11269336"/>
              <a:gd name="connsiteY220" fmla="*/ 2146616 h 2323145"/>
              <a:gd name="connsiteX221" fmla="*/ 1865582 w 11269336"/>
              <a:gd name="connsiteY221" fmla="*/ 2153738 h 2323145"/>
              <a:gd name="connsiteX222" fmla="*/ 1835210 w 11269336"/>
              <a:gd name="connsiteY222" fmla="*/ 2134244 h 2323145"/>
              <a:gd name="connsiteX223" fmla="*/ 1632661 w 11269336"/>
              <a:gd name="connsiteY223" fmla="*/ 2173882 h 2323145"/>
              <a:gd name="connsiteX224" fmla="*/ 1579590 w 11269336"/>
              <a:gd name="connsiteY224" fmla="*/ 2173680 h 2323145"/>
              <a:gd name="connsiteX225" fmla="*/ 1535601 w 11269336"/>
              <a:gd name="connsiteY225" fmla="*/ 2194590 h 2323145"/>
              <a:gd name="connsiteX226" fmla="*/ 1515594 w 11269336"/>
              <a:gd name="connsiteY226" fmla="*/ 2189622 h 2323145"/>
              <a:gd name="connsiteX227" fmla="*/ 1512113 w 11269336"/>
              <a:gd name="connsiteY227" fmla="*/ 2188534 h 2323145"/>
              <a:gd name="connsiteX228" fmla="*/ 1498838 w 11269336"/>
              <a:gd name="connsiteY228" fmla="*/ 2189213 h 2323145"/>
              <a:gd name="connsiteX229" fmla="*/ 1494279 w 11269336"/>
              <a:gd name="connsiteY229" fmla="*/ 2183112 h 2323145"/>
              <a:gd name="connsiteX230" fmla="*/ 1473714 w 11269336"/>
              <a:gd name="connsiteY230" fmla="*/ 2179625 h 2323145"/>
              <a:gd name="connsiteX231" fmla="*/ 1449503 w 11269336"/>
              <a:gd name="connsiteY231" fmla="*/ 2182633 h 2323145"/>
              <a:gd name="connsiteX232" fmla="*/ 1266687 w 11269336"/>
              <a:gd name="connsiteY232" fmla="*/ 2212688 h 2323145"/>
              <a:gd name="connsiteX233" fmla="*/ 1239614 w 11269336"/>
              <a:gd name="connsiteY233" fmla="*/ 2209727 h 2323145"/>
              <a:gd name="connsiteX234" fmla="*/ 1202436 w 11269336"/>
              <a:gd name="connsiteY234" fmla="*/ 2209817 h 2323145"/>
              <a:gd name="connsiteX235" fmla="*/ 1136097 w 11269336"/>
              <a:gd name="connsiteY235" fmla="*/ 2205112 h 2323145"/>
              <a:gd name="connsiteX236" fmla="*/ 988232 w 11269336"/>
              <a:gd name="connsiteY236" fmla="*/ 2235635 h 2323145"/>
              <a:gd name="connsiteX237" fmla="*/ 981959 w 11269336"/>
              <a:gd name="connsiteY237" fmla="*/ 2231607 h 2323145"/>
              <a:gd name="connsiteX238" fmla="*/ 938600 w 11269336"/>
              <a:gd name="connsiteY238" fmla="*/ 2238113 h 2323145"/>
              <a:gd name="connsiteX239" fmla="*/ 791788 w 11269336"/>
              <a:gd name="connsiteY239" fmla="*/ 2293224 h 2323145"/>
              <a:gd name="connsiteX240" fmla="*/ 706914 w 11269336"/>
              <a:gd name="connsiteY240" fmla="*/ 2305046 h 2323145"/>
              <a:gd name="connsiteX241" fmla="*/ 675971 w 11269336"/>
              <a:gd name="connsiteY241" fmla="*/ 2304030 h 2323145"/>
              <a:gd name="connsiteX242" fmla="*/ 624180 w 11269336"/>
              <a:gd name="connsiteY242" fmla="*/ 2302650 h 2323145"/>
              <a:gd name="connsiteX243" fmla="*/ 583453 w 11269336"/>
              <a:gd name="connsiteY243" fmla="*/ 2288788 h 2323145"/>
              <a:gd name="connsiteX244" fmla="*/ 540946 w 11269336"/>
              <a:gd name="connsiteY244" fmla="*/ 2292721 h 2323145"/>
              <a:gd name="connsiteX245" fmla="*/ 533680 w 11269336"/>
              <a:gd name="connsiteY245" fmla="*/ 2310233 h 2323145"/>
              <a:gd name="connsiteX246" fmla="*/ 487366 w 11269336"/>
              <a:gd name="connsiteY246" fmla="*/ 2309053 h 2323145"/>
              <a:gd name="connsiteX247" fmla="*/ 416820 w 11269336"/>
              <a:gd name="connsiteY247" fmla="*/ 2305443 h 2323145"/>
              <a:gd name="connsiteX248" fmla="*/ 376805 w 11269336"/>
              <a:gd name="connsiteY248" fmla="*/ 2307647 h 2323145"/>
              <a:gd name="connsiteX249" fmla="*/ 266777 w 11269336"/>
              <a:gd name="connsiteY249" fmla="*/ 2309012 h 2323145"/>
              <a:gd name="connsiteX250" fmla="*/ 156013 w 11269336"/>
              <a:gd name="connsiteY250" fmla="*/ 2306832 h 2323145"/>
              <a:gd name="connsiteX251" fmla="*/ 87258 w 11269336"/>
              <a:gd name="connsiteY251" fmla="*/ 2285511 h 2323145"/>
              <a:gd name="connsiteX252" fmla="*/ 23798 w 11269336"/>
              <a:gd name="connsiteY252" fmla="*/ 2281822 h 2323145"/>
              <a:gd name="connsiteX253" fmla="*/ 0 w 11269336"/>
              <a:gd name="connsiteY253" fmla="*/ 2285369 h 2323145"/>
              <a:gd name="connsiteX254" fmla="*/ 0 w 11269336"/>
              <a:gd name="connsiteY25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67257 w 11269336"/>
              <a:gd name="connsiteY142" fmla="*/ 2196121 h 2323145"/>
              <a:gd name="connsiteX143" fmla="*/ 4405765 w 11269336"/>
              <a:gd name="connsiteY143" fmla="*/ 2199902 h 2323145"/>
              <a:gd name="connsiteX144" fmla="*/ 4401354 w 11269336"/>
              <a:gd name="connsiteY144" fmla="*/ 2194745 h 2323145"/>
              <a:gd name="connsiteX145" fmla="*/ 4366646 w 11269336"/>
              <a:gd name="connsiteY145" fmla="*/ 2198564 h 2323145"/>
              <a:gd name="connsiteX146" fmla="*/ 4354009 w 11269336"/>
              <a:gd name="connsiteY146" fmla="*/ 2204984 h 2323145"/>
              <a:gd name="connsiteX147" fmla="*/ 4348284 w 11269336"/>
              <a:gd name="connsiteY147" fmla="*/ 2205270 h 2323145"/>
              <a:gd name="connsiteX148" fmla="*/ 4333906 w 11269336"/>
              <a:gd name="connsiteY148" fmla="*/ 2205251 h 2323145"/>
              <a:gd name="connsiteX149" fmla="*/ 4308819 w 11269336"/>
              <a:gd name="connsiteY149" fmla="*/ 2203822 h 2323145"/>
              <a:gd name="connsiteX150" fmla="*/ 4301210 w 11269336"/>
              <a:gd name="connsiteY150" fmla="*/ 2204456 h 2323145"/>
              <a:gd name="connsiteX151" fmla="*/ 4283095 w 11269336"/>
              <a:gd name="connsiteY151" fmla="*/ 2198177 h 2323145"/>
              <a:gd name="connsiteX152" fmla="*/ 4250119 w 11269336"/>
              <a:gd name="connsiteY152" fmla="*/ 2196342 h 2323145"/>
              <a:gd name="connsiteX153" fmla="*/ 4189203 w 11269336"/>
              <a:gd name="connsiteY153" fmla="*/ 2178994 h 2323145"/>
              <a:gd name="connsiteX154" fmla="*/ 4154035 w 11269336"/>
              <a:gd name="connsiteY154" fmla="*/ 2171950 h 2323145"/>
              <a:gd name="connsiteX155" fmla="*/ 4129569 w 11269336"/>
              <a:gd name="connsiteY155" fmla="*/ 2163850 h 2323145"/>
              <a:gd name="connsiteX156" fmla="*/ 4061250 w 11269336"/>
              <a:gd name="connsiteY156" fmla="*/ 2159236 h 2323145"/>
              <a:gd name="connsiteX157" fmla="*/ 3945480 w 11269336"/>
              <a:gd name="connsiteY157" fmla="*/ 2158279 h 2323145"/>
              <a:gd name="connsiteX158" fmla="*/ 3921468 w 11269336"/>
              <a:gd name="connsiteY158" fmla="*/ 2156588 h 2323145"/>
              <a:gd name="connsiteX159" fmla="*/ 3903348 w 11269336"/>
              <a:gd name="connsiteY159" fmla="*/ 2149220 h 2323145"/>
              <a:gd name="connsiteX160" fmla="*/ 3901342 w 11269336"/>
              <a:gd name="connsiteY160" fmla="*/ 2142355 h 2323145"/>
              <a:gd name="connsiteX161" fmla="*/ 3888539 w 11269336"/>
              <a:gd name="connsiteY161" fmla="*/ 2140476 h 2323145"/>
              <a:gd name="connsiteX162" fmla="*/ 3885662 w 11269336"/>
              <a:gd name="connsiteY162" fmla="*/ 2138740 h 2323145"/>
              <a:gd name="connsiteX163" fmla="*/ 3868627 w 11269336"/>
              <a:gd name="connsiteY163" fmla="*/ 2130023 h 2323145"/>
              <a:gd name="connsiteX164" fmla="*/ 3819177 w 11269336"/>
              <a:gd name="connsiteY164" fmla="*/ 2142111 h 2323145"/>
              <a:gd name="connsiteX165" fmla="*/ 3769100 w 11269336"/>
              <a:gd name="connsiteY165" fmla="*/ 2131731 h 2323145"/>
              <a:gd name="connsiteX166" fmla="*/ 3562752 w 11269336"/>
              <a:gd name="connsiteY166" fmla="*/ 2131785 h 2323145"/>
              <a:gd name="connsiteX167" fmla="*/ 3541402 w 11269336"/>
              <a:gd name="connsiteY167" fmla="*/ 2106821 h 2323145"/>
              <a:gd name="connsiteX168" fmla="*/ 3365341 w 11269336"/>
              <a:gd name="connsiteY168" fmla="*/ 2077638 h 2323145"/>
              <a:gd name="connsiteX169" fmla="*/ 3170922 w 11269336"/>
              <a:gd name="connsiteY169" fmla="*/ 2115957 h 2323145"/>
              <a:gd name="connsiteX170" fmla="*/ 3156256 w 11269336"/>
              <a:gd name="connsiteY170" fmla="*/ 2124773 h 2323145"/>
              <a:gd name="connsiteX171" fmla="*/ 3140298 w 11269336"/>
              <a:gd name="connsiteY171" fmla="*/ 2129182 h 2323145"/>
              <a:gd name="connsiteX172" fmla="*/ 3138514 w 11269336"/>
              <a:gd name="connsiteY172" fmla="*/ 2128069 h 2323145"/>
              <a:gd name="connsiteX173" fmla="*/ 3120467 w 11269336"/>
              <a:gd name="connsiteY173" fmla="*/ 2128281 h 2323145"/>
              <a:gd name="connsiteX174" fmla="*/ 3116175 w 11269336"/>
              <a:gd name="connsiteY174" fmla="*/ 2131633 h 2323145"/>
              <a:gd name="connsiteX175" fmla="*/ 3103685 w 11269336"/>
              <a:gd name="connsiteY175" fmla="*/ 2132814 h 2323145"/>
              <a:gd name="connsiteX176" fmla="*/ 3078794 w 11269336"/>
              <a:gd name="connsiteY176" fmla="*/ 2137935 h 2323145"/>
              <a:gd name="connsiteX177" fmla="*/ 3074407 w 11269336"/>
              <a:gd name="connsiteY177" fmla="*/ 2136274 h 2323145"/>
              <a:gd name="connsiteX178" fmla="*/ 3037285 w 11269336"/>
              <a:gd name="connsiteY178" fmla="*/ 2139919 h 2323145"/>
              <a:gd name="connsiteX179" fmla="*/ 3036901 w 11269336"/>
              <a:gd name="connsiteY179" fmla="*/ 2138726 h 2323145"/>
              <a:gd name="connsiteX180" fmla="*/ 3026996 w 11269336"/>
              <a:gd name="connsiteY180" fmla="*/ 2134322 h 2323145"/>
              <a:gd name="connsiteX181" fmla="*/ 3007772 w 11269336"/>
              <a:gd name="connsiteY181" fmla="*/ 2128742 h 2323145"/>
              <a:gd name="connsiteX182" fmla="*/ 2965030 w 11269336"/>
              <a:gd name="connsiteY182" fmla="*/ 2100494 h 2323145"/>
              <a:gd name="connsiteX183" fmla="*/ 2926342 w 11269336"/>
              <a:gd name="connsiteY183" fmla="*/ 2104155 h 2323145"/>
              <a:gd name="connsiteX184" fmla="*/ 2918608 w 11269336"/>
              <a:gd name="connsiteY184" fmla="*/ 2104215 h 2323145"/>
              <a:gd name="connsiteX185" fmla="*/ 2918475 w 11269336"/>
              <a:gd name="connsiteY185" fmla="*/ 2103937 h 2323145"/>
              <a:gd name="connsiteX186" fmla="*/ 2910360 w 11269336"/>
              <a:gd name="connsiteY186" fmla="*/ 2103444 h 2323145"/>
              <a:gd name="connsiteX187" fmla="*/ 2904507 w 11269336"/>
              <a:gd name="connsiteY187" fmla="*/ 2104326 h 2323145"/>
              <a:gd name="connsiteX188" fmla="*/ 2889503 w 11269336"/>
              <a:gd name="connsiteY188" fmla="*/ 2104443 h 2323145"/>
              <a:gd name="connsiteX189" fmla="*/ 2884480 w 11269336"/>
              <a:gd name="connsiteY189" fmla="*/ 2102626 h 2323145"/>
              <a:gd name="connsiteX190" fmla="*/ 2882689 w 11269336"/>
              <a:gd name="connsiteY190" fmla="*/ 2099228 h 2323145"/>
              <a:gd name="connsiteX191" fmla="*/ 2881291 w 11269336"/>
              <a:gd name="connsiteY191" fmla="*/ 2099618 h 2323145"/>
              <a:gd name="connsiteX192" fmla="*/ 2853979 w 11269336"/>
              <a:gd name="connsiteY192" fmla="*/ 2090388 h 2323145"/>
              <a:gd name="connsiteX193" fmla="*/ 2791790 w 11269336"/>
              <a:gd name="connsiteY193" fmla="*/ 2080332 h 2323145"/>
              <a:gd name="connsiteX194" fmla="*/ 2755844 w 11269336"/>
              <a:gd name="connsiteY194" fmla="*/ 2078874 h 2323145"/>
              <a:gd name="connsiteX195" fmla="*/ 2657742 w 11269336"/>
              <a:gd name="connsiteY195" fmla="*/ 2070179 h 2323145"/>
              <a:gd name="connsiteX196" fmla="*/ 2559549 w 11269336"/>
              <a:gd name="connsiteY196" fmla="*/ 2057873 h 2323145"/>
              <a:gd name="connsiteX197" fmla="*/ 2512054 w 11269336"/>
              <a:gd name="connsiteY197" fmla="*/ 2031671 h 2323145"/>
              <a:gd name="connsiteX198" fmla="*/ 2506437 w 11269336"/>
              <a:gd name="connsiteY198" fmla="*/ 2030918 h 2323145"/>
              <a:gd name="connsiteX199" fmla="*/ 2491752 w 11269336"/>
              <a:gd name="connsiteY199" fmla="*/ 2033906 h 2323145"/>
              <a:gd name="connsiteX200" fmla="*/ 2486338 w 11269336"/>
              <a:gd name="connsiteY200" fmla="*/ 2035862 h 2323145"/>
              <a:gd name="connsiteX201" fmla="*/ 2478186 w 11269336"/>
              <a:gd name="connsiteY201" fmla="*/ 2036953 h 2323145"/>
              <a:gd name="connsiteX202" fmla="*/ 2477950 w 11269336"/>
              <a:gd name="connsiteY202" fmla="*/ 2036715 h 2323145"/>
              <a:gd name="connsiteX203" fmla="*/ 2470381 w 11269336"/>
              <a:gd name="connsiteY203" fmla="*/ 2038256 h 2323145"/>
              <a:gd name="connsiteX204" fmla="*/ 2433781 w 11269336"/>
              <a:gd name="connsiteY204" fmla="*/ 2049140 h 2323145"/>
              <a:gd name="connsiteX205" fmla="*/ 2381172 w 11269336"/>
              <a:gd name="connsiteY205" fmla="*/ 2030645 h 2323145"/>
              <a:gd name="connsiteX206" fmla="*/ 2360198 w 11269336"/>
              <a:gd name="connsiteY206" fmla="*/ 2029059 h 2323145"/>
              <a:gd name="connsiteX207" fmla="*/ 2348815 w 11269336"/>
              <a:gd name="connsiteY207" fmla="*/ 2026798 h 2323145"/>
              <a:gd name="connsiteX208" fmla="*/ 2347988 w 11269336"/>
              <a:gd name="connsiteY208" fmla="*/ 2025745 h 2323145"/>
              <a:gd name="connsiteX209" fmla="*/ 2312920 w 11269336"/>
              <a:gd name="connsiteY209" fmla="*/ 2036311 h 2323145"/>
              <a:gd name="connsiteX210" fmla="*/ 2307986 w 11269336"/>
              <a:gd name="connsiteY210" fmla="*/ 2035583 h 2323145"/>
              <a:gd name="connsiteX211" fmla="*/ 2285481 w 11269336"/>
              <a:gd name="connsiteY211" fmla="*/ 2045197 h 2323145"/>
              <a:gd name="connsiteX212" fmla="*/ 2273666 w 11269336"/>
              <a:gd name="connsiteY212" fmla="*/ 2048710 h 2323145"/>
              <a:gd name="connsiteX213" fmla="*/ 2270719 w 11269336"/>
              <a:gd name="connsiteY213" fmla="*/ 2052702 h 2323145"/>
              <a:gd name="connsiteX214" fmla="*/ 2253080 w 11269336"/>
              <a:gd name="connsiteY214" fmla="*/ 2056363 h 2323145"/>
              <a:gd name="connsiteX215" fmla="*/ 2250906 w 11269336"/>
              <a:gd name="connsiteY215" fmla="*/ 2055654 h 2323145"/>
              <a:gd name="connsiteX216" fmla="*/ 2236905 w 11269336"/>
              <a:gd name="connsiteY216" fmla="*/ 2062882 h 2323145"/>
              <a:gd name="connsiteX217" fmla="*/ 2225830 w 11269336"/>
              <a:gd name="connsiteY217" fmla="*/ 2074027 h 2323145"/>
              <a:gd name="connsiteX218" fmla="*/ 2073776 w 11269336"/>
              <a:gd name="connsiteY218" fmla="*/ 2089244 h 2323145"/>
              <a:gd name="connsiteX219" fmla="*/ 1948256 w 11269336"/>
              <a:gd name="connsiteY219" fmla="*/ 2146616 h 2323145"/>
              <a:gd name="connsiteX220" fmla="*/ 1865582 w 11269336"/>
              <a:gd name="connsiteY220" fmla="*/ 2153738 h 2323145"/>
              <a:gd name="connsiteX221" fmla="*/ 1835210 w 11269336"/>
              <a:gd name="connsiteY221" fmla="*/ 2134244 h 2323145"/>
              <a:gd name="connsiteX222" fmla="*/ 1632661 w 11269336"/>
              <a:gd name="connsiteY222" fmla="*/ 2173882 h 2323145"/>
              <a:gd name="connsiteX223" fmla="*/ 1579590 w 11269336"/>
              <a:gd name="connsiteY223" fmla="*/ 2173680 h 2323145"/>
              <a:gd name="connsiteX224" fmla="*/ 1535601 w 11269336"/>
              <a:gd name="connsiteY224" fmla="*/ 2194590 h 2323145"/>
              <a:gd name="connsiteX225" fmla="*/ 1515594 w 11269336"/>
              <a:gd name="connsiteY225" fmla="*/ 2189622 h 2323145"/>
              <a:gd name="connsiteX226" fmla="*/ 1512113 w 11269336"/>
              <a:gd name="connsiteY226" fmla="*/ 2188534 h 2323145"/>
              <a:gd name="connsiteX227" fmla="*/ 1498838 w 11269336"/>
              <a:gd name="connsiteY227" fmla="*/ 2189213 h 2323145"/>
              <a:gd name="connsiteX228" fmla="*/ 1494279 w 11269336"/>
              <a:gd name="connsiteY228" fmla="*/ 2183112 h 2323145"/>
              <a:gd name="connsiteX229" fmla="*/ 1473714 w 11269336"/>
              <a:gd name="connsiteY229" fmla="*/ 2179625 h 2323145"/>
              <a:gd name="connsiteX230" fmla="*/ 1449503 w 11269336"/>
              <a:gd name="connsiteY230" fmla="*/ 2182633 h 2323145"/>
              <a:gd name="connsiteX231" fmla="*/ 1266687 w 11269336"/>
              <a:gd name="connsiteY231" fmla="*/ 2212688 h 2323145"/>
              <a:gd name="connsiteX232" fmla="*/ 1239614 w 11269336"/>
              <a:gd name="connsiteY232" fmla="*/ 2209727 h 2323145"/>
              <a:gd name="connsiteX233" fmla="*/ 1202436 w 11269336"/>
              <a:gd name="connsiteY233" fmla="*/ 2209817 h 2323145"/>
              <a:gd name="connsiteX234" fmla="*/ 1136097 w 11269336"/>
              <a:gd name="connsiteY234" fmla="*/ 2205112 h 2323145"/>
              <a:gd name="connsiteX235" fmla="*/ 988232 w 11269336"/>
              <a:gd name="connsiteY235" fmla="*/ 2235635 h 2323145"/>
              <a:gd name="connsiteX236" fmla="*/ 981959 w 11269336"/>
              <a:gd name="connsiteY236" fmla="*/ 2231607 h 2323145"/>
              <a:gd name="connsiteX237" fmla="*/ 938600 w 11269336"/>
              <a:gd name="connsiteY237" fmla="*/ 2238113 h 2323145"/>
              <a:gd name="connsiteX238" fmla="*/ 791788 w 11269336"/>
              <a:gd name="connsiteY238" fmla="*/ 2293224 h 2323145"/>
              <a:gd name="connsiteX239" fmla="*/ 706914 w 11269336"/>
              <a:gd name="connsiteY239" fmla="*/ 2305046 h 2323145"/>
              <a:gd name="connsiteX240" fmla="*/ 675971 w 11269336"/>
              <a:gd name="connsiteY240" fmla="*/ 2304030 h 2323145"/>
              <a:gd name="connsiteX241" fmla="*/ 624180 w 11269336"/>
              <a:gd name="connsiteY241" fmla="*/ 2302650 h 2323145"/>
              <a:gd name="connsiteX242" fmla="*/ 583453 w 11269336"/>
              <a:gd name="connsiteY242" fmla="*/ 2288788 h 2323145"/>
              <a:gd name="connsiteX243" fmla="*/ 540946 w 11269336"/>
              <a:gd name="connsiteY243" fmla="*/ 2292721 h 2323145"/>
              <a:gd name="connsiteX244" fmla="*/ 533680 w 11269336"/>
              <a:gd name="connsiteY244" fmla="*/ 2310233 h 2323145"/>
              <a:gd name="connsiteX245" fmla="*/ 487366 w 11269336"/>
              <a:gd name="connsiteY245" fmla="*/ 2309053 h 2323145"/>
              <a:gd name="connsiteX246" fmla="*/ 416820 w 11269336"/>
              <a:gd name="connsiteY246" fmla="*/ 2305443 h 2323145"/>
              <a:gd name="connsiteX247" fmla="*/ 376805 w 11269336"/>
              <a:gd name="connsiteY247" fmla="*/ 2307647 h 2323145"/>
              <a:gd name="connsiteX248" fmla="*/ 266777 w 11269336"/>
              <a:gd name="connsiteY248" fmla="*/ 2309012 h 2323145"/>
              <a:gd name="connsiteX249" fmla="*/ 156013 w 11269336"/>
              <a:gd name="connsiteY249" fmla="*/ 2306832 h 2323145"/>
              <a:gd name="connsiteX250" fmla="*/ 87258 w 11269336"/>
              <a:gd name="connsiteY250" fmla="*/ 2285511 h 2323145"/>
              <a:gd name="connsiteX251" fmla="*/ 23798 w 11269336"/>
              <a:gd name="connsiteY251" fmla="*/ 2281822 h 2323145"/>
              <a:gd name="connsiteX252" fmla="*/ 0 w 11269336"/>
              <a:gd name="connsiteY252" fmla="*/ 2285369 h 2323145"/>
              <a:gd name="connsiteX253" fmla="*/ 0 w 11269336"/>
              <a:gd name="connsiteY25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67257 w 11269336"/>
              <a:gd name="connsiteY141" fmla="*/ 2196121 h 2323145"/>
              <a:gd name="connsiteX142" fmla="*/ 4405765 w 11269336"/>
              <a:gd name="connsiteY142" fmla="*/ 2199902 h 2323145"/>
              <a:gd name="connsiteX143" fmla="*/ 4401354 w 11269336"/>
              <a:gd name="connsiteY143" fmla="*/ 2194745 h 2323145"/>
              <a:gd name="connsiteX144" fmla="*/ 4366646 w 11269336"/>
              <a:gd name="connsiteY144" fmla="*/ 2198564 h 2323145"/>
              <a:gd name="connsiteX145" fmla="*/ 4354009 w 11269336"/>
              <a:gd name="connsiteY145" fmla="*/ 2204984 h 2323145"/>
              <a:gd name="connsiteX146" fmla="*/ 4348284 w 11269336"/>
              <a:gd name="connsiteY146" fmla="*/ 2205270 h 2323145"/>
              <a:gd name="connsiteX147" fmla="*/ 4333906 w 11269336"/>
              <a:gd name="connsiteY147" fmla="*/ 2205251 h 2323145"/>
              <a:gd name="connsiteX148" fmla="*/ 4308819 w 11269336"/>
              <a:gd name="connsiteY148" fmla="*/ 2203822 h 2323145"/>
              <a:gd name="connsiteX149" fmla="*/ 4301210 w 11269336"/>
              <a:gd name="connsiteY149" fmla="*/ 2204456 h 2323145"/>
              <a:gd name="connsiteX150" fmla="*/ 4283095 w 11269336"/>
              <a:gd name="connsiteY150" fmla="*/ 2198177 h 2323145"/>
              <a:gd name="connsiteX151" fmla="*/ 4250119 w 11269336"/>
              <a:gd name="connsiteY151" fmla="*/ 2196342 h 2323145"/>
              <a:gd name="connsiteX152" fmla="*/ 4189203 w 11269336"/>
              <a:gd name="connsiteY152" fmla="*/ 2178994 h 2323145"/>
              <a:gd name="connsiteX153" fmla="*/ 4154035 w 11269336"/>
              <a:gd name="connsiteY153" fmla="*/ 2171950 h 2323145"/>
              <a:gd name="connsiteX154" fmla="*/ 4129569 w 11269336"/>
              <a:gd name="connsiteY154" fmla="*/ 2163850 h 2323145"/>
              <a:gd name="connsiteX155" fmla="*/ 4061250 w 11269336"/>
              <a:gd name="connsiteY155" fmla="*/ 2159236 h 2323145"/>
              <a:gd name="connsiteX156" fmla="*/ 3945480 w 11269336"/>
              <a:gd name="connsiteY156" fmla="*/ 2158279 h 2323145"/>
              <a:gd name="connsiteX157" fmla="*/ 3921468 w 11269336"/>
              <a:gd name="connsiteY157" fmla="*/ 2156588 h 2323145"/>
              <a:gd name="connsiteX158" fmla="*/ 3903348 w 11269336"/>
              <a:gd name="connsiteY158" fmla="*/ 2149220 h 2323145"/>
              <a:gd name="connsiteX159" fmla="*/ 3901342 w 11269336"/>
              <a:gd name="connsiteY159" fmla="*/ 2142355 h 2323145"/>
              <a:gd name="connsiteX160" fmla="*/ 3888539 w 11269336"/>
              <a:gd name="connsiteY160" fmla="*/ 2140476 h 2323145"/>
              <a:gd name="connsiteX161" fmla="*/ 3885662 w 11269336"/>
              <a:gd name="connsiteY161" fmla="*/ 2138740 h 2323145"/>
              <a:gd name="connsiteX162" fmla="*/ 3868627 w 11269336"/>
              <a:gd name="connsiteY162" fmla="*/ 2130023 h 2323145"/>
              <a:gd name="connsiteX163" fmla="*/ 3819177 w 11269336"/>
              <a:gd name="connsiteY163" fmla="*/ 2142111 h 2323145"/>
              <a:gd name="connsiteX164" fmla="*/ 3769100 w 11269336"/>
              <a:gd name="connsiteY164" fmla="*/ 2131731 h 2323145"/>
              <a:gd name="connsiteX165" fmla="*/ 3562752 w 11269336"/>
              <a:gd name="connsiteY165" fmla="*/ 2131785 h 2323145"/>
              <a:gd name="connsiteX166" fmla="*/ 3541402 w 11269336"/>
              <a:gd name="connsiteY166" fmla="*/ 2106821 h 2323145"/>
              <a:gd name="connsiteX167" fmla="*/ 3365341 w 11269336"/>
              <a:gd name="connsiteY167" fmla="*/ 2077638 h 2323145"/>
              <a:gd name="connsiteX168" fmla="*/ 3170922 w 11269336"/>
              <a:gd name="connsiteY168" fmla="*/ 2115957 h 2323145"/>
              <a:gd name="connsiteX169" fmla="*/ 3156256 w 11269336"/>
              <a:gd name="connsiteY169" fmla="*/ 2124773 h 2323145"/>
              <a:gd name="connsiteX170" fmla="*/ 3140298 w 11269336"/>
              <a:gd name="connsiteY170" fmla="*/ 2129182 h 2323145"/>
              <a:gd name="connsiteX171" fmla="*/ 3138514 w 11269336"/>
              <a:gd name="connsiteY171" fmla="*/ 2128069 h 2323145"/>
              <a:gd name="connsiteX172" fmla="*/ 3120467 w 11269336"/>
              <a:gd name="connsiteY172" fmla="*/ 2128281 h 2323145"/>
              <a:gd name="connsiteX173" fmla="*/ 3116175 w 11269336"/>
              <a:gd name="connsiteY173" fmla="*/ 2131633 h 2323145"/>
              <a:gd name="connsiteX174" fmla="*/ 3103685 w 11269336"/>
              <a:gd name="connsiteY174" fmla="*/ 2132814 h 2323145"/>
              <a:gd name="connsiteX175" fmla="*/ 3078794 w 11269336"/>
              <a:gd name="connsiteY175" fmla="*/ 2137935 h 2323145"/>
              <a:gd name="connsiteX176" fmla="*/ 3074407 w 11269336"/>
              <a:gd name="connsiteY176" fmla="*/ 2136274 h 2323145"/>
              <a:gd name="connsiteX177" fmla="*/ 3037285 w 11269336"/>
              <a:gd name="connsiteY177" fmla="*/ 2139919 h 2323145"/>
              <a:gd name="connsiteX178" fmla="*/ 3036901 w 11269336"/>
              <a:gd name="connsiteY178" fmla="*/ 2138726 h 2323145"/>
              <a:gd name="connsiteX179" fmla="*/ 3026996 w 11269336"/>
              <a:gd name="connsiteY179" fmla="*/ 2134322 h 2323145"/>
              <a:gd name="connsiteX180" fmla="*/ 3007772 w 11269336"/>
              <a:gd name="connsiteY180" fmla="*/ 2128742 h 2323145"/>
              <a:gd name="connsiteX181" fmla="*/ 2965030 w 11269336"/>
              <a:gd name="connsiteY181" fmla="*/ 2100494 h 2323145"/>
              <a:gd name="connsiteX182" fmla="*/ 2926342 w 11269336"/>
              <a:gd name="connsiteY182" fmla="*/ 2104155 h 2323145"/>
              <a:gd name="connsiteX183" fmla="*/ 2918608 w 11269336"/>
              <a:gd name="connsiteY183" fmla="*/ 2104215 h 2323145"/>
              <a:gd name="connsiteX184" fmla="*/ 2918475 w 11269336"/>
              <a:gd name="connsiteY184" fmla="*/ 2103937 h 2323145"/>
              <a:gd name="connsiteX185" fmla="*/ 2910360 w 11269336"/>
              <a:gd name="connsiteY185" fmla="*/ 2103444 h 2323145"/>
              <a:gd name="connsiteX186" fmla="*/ 2904507 w 11269336"/>
              <a:gd name="connsiteY186" fmla="*/ 2104326 h 2323145"/>
              <a:gd name="connsiteX187" fmla="*/ 2889503 w 11269336"/>
              <a:gd name="connsiteY187" fmla="*/ 2104443 h 2323145"/>
              <a:gd name="connsiteX188" fmla="*/ 2884480 w 11269336"/>
              <a:gd name="connsiteY188" fmla="*/ 2102626 h 2323145"/>
              <a:gd name="connsiteX189" fmla="*/ 2882689 w 11269336"/>
              <a:gd name="connsiteY189" fmla="*/ 2099228 h 2323145"/>
              <a:gd name="connsiteX190" fmla="*/ 2881291 w 11269336"/>
              <a:gd name="connsiteY190" fmla="*/ 2099618 h 2323145"/>
              <a:gd name="connsiteX191" fmla="*/ 2853979 w 11269336"/>
              <a:gd name="connsiteY191" fmla="*/ 2090388 h 2323145"/>
              <a:gd name="connsiteX192" fmla="*/ 2791790 w 11269336"/>
              <a:gd name="connsiteY192" fmla="*/ 2080332 h 2323145"/>
              <a:gd name="connsiteX193" fmla="*/ 2755844 w 11269336"/>
              <a:gd name="connsiteY193" fmla="*/ 2078874 h 2323145"/>
              <a:gd name="connsiteX194" fmla="*/ 2657742 w 11269336"/>
              <a:gd name="connsiteY194" fmla="*/ 2070179 h 2323145"/>
              <a:gd name="connsiteX195" fmla="*/ 2559549 w 11269336"/>
              <a:gd name="connsiteY195" fmla="*/ 2057873 h 2323145"/>
              <a:gd name="connsiteX196" fmla="*/ 2512054 w 11269336"/>
              <a:gd name="connsiteY196" fmla="*/ 2031671 h 2323145"/>
              <a:gd name="connsiteX197" fmla="*/ 2506437 w 11269336"/>
              <a:gd name="connsiteY197" fmla="*/ 2030918 h 2323145"/>
              <a:gd name="connsiteX198" fmla="*/ 2491752 w 11269336"/>
              <a:gd name="connsiteY198" fmla="*/ 2033906 h 2323145"/>
              <a:gd name="connsiteX199" fmla="*/ 2486338 w 11269336"/>
              <a:gd name="connsiteY199" fmla="*/ 2035862 h 2323145"/>
              <a:gd name="connsiteX200" fmla="*/ 2478186 w 11269336"/>
              <a:gd name="connsiteY200" fmla="*/ 2036953 h 2323145"/>
              <a:gd name="connsiteX201" fmla="*/ 2477950 w 11269336"/>
              <a:gd name="connsiteY201" fmla="*/ 2036715 h 2323145"/>
              <a:gd name="connsiteX202" fmla="*/ 2470381 w 11269336"/>
              <a:gd name="connsiteY202" fmla="*/ 2038256 h 2323145"/>
              <a:gd name="connsiteX203" fmla="*/ 2433781 w 11269336"/>
              <a:gd name="connsiteY203" fmla="*/ 2049140 h 2323145"/>
              <a:gd name="connsiteX204" fmla="*/ 2381172 w 11269336"/>
              <a:gd name="connsiteY204" fmla="*/ 2030645 h 2323145"/>
              <a:gd name="connsiteX205" fmla="*/ 2360198 w 11269336"/>
              <a:gd name="connsiteY205" fmla="*/ 2029059 h 2323145"/>
              <a:gd name="connsiteX206" fmla="*/ 2348815 w 11269336"/>
              <a:gd name="connsiteY206" fmla="*/ 2026798 h 2323145"/>
              <a:gd name="connsiteX207" fmla="*/ 2347988 w 11269336"/>
              <a:gd name="connsiteY207" fmla="*/ 2025745 h 2323145"/>
              <a:gd name="connsiteX208" fmla="*/ 2312920 w 11269336"/>
              <a:gd name="connsiteY208" fmla="*/ 2036311 h 2323145"/>
              <a:gd name="connsiteX209" fmla="*/ 2307986 w 11269336"/>
              <a:gd name="connsiteY209" fmla="*/ 2035583 h 2323145"/>
              <a:gd name="connsiteX210" fmla="*/ 2285481 w 11269336"/>
              <a:gd name="connsiteY210" fmla="*/ 2045197 h 2323145"/>
              <a:gd name="connsiteX211" fmla="*/ 2273666 w 11269336"/>
              <a:gd name="connsiteY211" fmla="*/ 2048710 h 2323145"/>
              <a:gd name="connsiteX212" fmla="*/ 2270719 w 11269336"/>
              <a:gd name="connsiteY212" fmla="*/ 2052702 h 2323145"/>
              <a:gd name="connsiteX213" fmla="*/ 2253080 w 11269336"/>
              <a:gd name="connsiteY213" fmla="*/ 2056363 h 2323145"/>
              <a:gd name="connsiteX214" fmla="*/ 2250906 w 11269336"/>
              <a:gd name="connsiteY214" fmla="*/ 2055654 h 2323145"/>
              <a:gd name="connsiteX215" fmla="*/ 2236905 w 11269336"/>
              <a:gd name="connsiteY215" fmla="*/ 2062882 h 2323145"/>
              <a:gd name="connsiteX216" fmla="*/ 2225830 w 11269336"/>
              <a:gd name="connsiteY216" fmla="*/ 2074027 h 2323145"/>
              <a:gd name="connsiteX217" fmla="*/ 2073776 w 11269336"/>
              <a:gd name="connsiteY217" fmla="*/ 2089244 h 2323145"/>
              <a:gd name="connsiteX218" fmla="*/ 1948256 w 11269336"/>
              <a:gd name="connsiteY218" fmla="*/ 2146616 h 2323145"/>
              <a:gd name="connsiteX219" fmla="*/ 1865582 w 11269336"/>
              <a:gd name="connsiteY219" fmla="*/ 2153738 h 2323145"/>
              <a:gd name="connsiteX220" fmla="*/ 1835210 w 11269336"/>
              <a:gd name="connsiteY220" fmla="*/ 2134244 h 2323145"/>
              <a:gd name="connsiteX221" fmla="*/ 1632661 w 11269336"/>
              <a:gd name="connsiteY221" fmla="*/ 2173882 h 2323145"/>
              <a:gd name="connsiteX222" fmla="*/ 1579590 w 11269336"/>
              <a:gd name="connsiteY222" fmla="*/ 2173680 h 2323145"/>
              <a:gd name="connsiteX223" fmla="*/ 1535601 w 11269336"/>
              <a:gd name="connsiteY223" fmla="*/ 2194590 h 2323145"/>
              <a:gd name="connsiteX224" fmla="*/ 1515594 w 11269336"/>
              <a:gd name="connsiteY224" fmla="*/ 2189622 h 2323145"/>
              <a:gd name="connsiteX225" fmla="*/ 1512113 w 11269336"/>
              <a:gd name="connsiteY225" fmla="*/ 2188534 h 2323145"/>
              <a:gd name="connsiteX226" fmla="*/ 1498838 w 11269336"/>
              <a:gd name="connsiteY226" fmla="*/ 2189213 h 2323145"/>
              <a:gd name="connsiteX227" fmla="*/ 1494279 w 11269336"/>
              <a:gd name="connsiteY227" fmla="*/ 2183112 h 2323145"/>
              <a:gd name="connsiteX228" fmla="*/ 1473714 w 11269336"/>
              <a:gd name="connsiteY228" fmla="*/ 2179625 h 2323145"/>
              <a:gd name="connsiteX229" fmla="*/ 1449503 w 11269336"/>
              <a:gd name="connsiteY229" fmla="*/ 2182633 h 2323145"/>
              <a:gd name="connsiteX230" fmla="*/ 1266687 w 11269336"/>
              <a:gd name="connsiteY230" fmla="*/ 2212688 h 2323145"/>
              <a:gd name="connsiteX231" fmla="*/ 1239614 w 11269336"/>
              <a:gd name="connsiteY231" fmla="*/ 2209727 h 2323145"/>
              <a:gd name="connsiteX232" fmla="*/ 1202436 w 11269336"/>
              <a:gd name="connsiteY232" fmla="*/ 2209817 h 2323145"/>
              <a:gd name="connsiteX233" fmla="*/ 1136097 w 11269336"/>
              <a:gd name="connsiteY233" fmla="*/ 2205112 h 2323145"/>
              <a:gd name="connsiteX234" fmla="*/ 988232 w 11269336"/>
              <a:gd name="connsiteY234" fmla="*/ 2235635 h 2323145"/>
              <a:gd name="connsiteX235" fmla="*/ 981959 w 11269336"/>
              <a:gd name="connsiteY235" fmla="*/ 2231607 h 2323145"/>
              <a:gd name="connsiteX236" fmla="*/ 938600 w 11269336"/>
              <a:gd name="connsiteY236" fmla="*/ 2238113 h 2323145"/>
              <a:gd name="connsiteX237" fmla="*/ 791788 w 11269336"/>
              <a:gd name="connsiteY237" fmla="*/ 2293224 h 2323145"/>
              <a:gd name="connsiteX238" fmla="*/ 706914 w 11269336"/>
              <a:gd name="connsiteY238" fmla="*/ 2305046 h 2323145"/>
              <a:gd name="connsiteX239" fmla="*/ 675971 w 11269336"/>
              <a:gd name="connsiteY239" fmla="*/ 2304030 h 2323145"/>
              <a:gd name="connsiteX240" fmla="*/ 624180 w 11269336"/>
              <a:gd name="connsiteY240" fmla="*/ 2302650 h 2323145"/>
              <a:gd name="connsiteX241" fmla="*/ 583453 w 11269336"/>
              <a:gd name="connsiteY241" fmla="*/ 2288788 h 2323145"/>
              <a:gd name="connsiteX242" fmla="*/ 540946 w 11269336"/>
              <a:gd name="connsiteY242" fmla="*/ 2292721 h 2323145"/>
              <a:gd name="connsiteX243" fmla="*/ 533680 w 11269336"/>
              <a:gd name="connsiteY243" fmla="*/ 2310233 h 2323145"/>
              <a:gd name="connsiteX244" fmla="*/ 487366 w 11269336"/>
              <a:gd name="connsiteY244" fmla="*/ 2309053 h 2323145"/>
              <a:gd name="connsiteX245" fmla="*/ 416820 w 11269336"/>
              <a:gd name="connsiteY245" fmla="*/ 2305443 h 2323145"/>
              <a:gd name="connsiteX246" fmla="*/ 376805 w 11269336"/>
              <a:gd name="connsiteY246" fmla="*/ 2307647 h 2323145"/>
              <a:gd name="connsiteX247" fmla="*/ 266777 w 11269336"/>
              <a:gd name="connsiteY247" fmla="*/ 2309012 h 2323145"/>
              <a:gd name="connsiteX248" fmla="*/ 156013 w 11269336"/>
              <a:gd name="connsiteY248" fmla="*/ 2306832 h 2323145"/>
              <a:gd name="connsiteX249" fmla="*/ 87258 w 11269336"/>
              <a:gd name="connsiteY249" fmla="*/ 2285511 h 2323145"/>
              <a:gd name="connsiteX250" fmla="*/ 23798 w 11269336"/>
              <a:gd name="connsiteY250" fmla="*/ 2281822 h 2323145"/>
              <a:gd name="connsiteX251" fmla="*/ 0 w 11269336"/>
              <a:gd name="connsiteY251" fmla="*/ 2285369 h 2323145"/>
              <a:gd name="connsiteX252" fmla="*/ 0 w 11269336"/>
              <a:gd name="connsiteY25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05765 w 11269336"/>
              <a:gd name="connsiteY141" fmla="*/ 2199902 h 2323145"/>
              <a:gd name="connsiteX142" fmla="*/ 4401354 w 11269336"/>
              <a:gd name="connsiteY142" fmla="*/ 2194745 h 2323145"/>
              <a:gd name="connsiteX143" fmla="*/ 4366646 w 11269336"/>
              <a:gd name="connsiteY143" fmla="*/ 2198564 h 2323145"/>
              <a:gd name="connsiteX144" fmla="*/ 4354009 w 11269336"/>
              <a:gd name="connsiteY144" fmla="*/ 2204984 h 2323145"/>
              <a:gd name="connsiteX145" fmla="*/ 4348284 w 11269336"/>
              <a:gd name="connsiteY145" fmla="*/ 2205270 h 2323145"/>
              <a:gd name="connsiteX146" fmla="*/ 4333906 w 11269336"/>
              <a:gd name="connsiteY146" fmla="*/ 2205251 h 2323145"/>
              <a:gd name="connsiteX147" fmla="*/ 4308819 w 11269336"/>
              <a:gd name="connsiteY147" fmla="*/ 2203822 h 2323145"/>
              <a:gd name="connsiteX148" fmla="*/ 4301210 w 11269336"/>
              <a:gd name="connsiteY148" fmla="*/ 2204456 h 2323145"/>
              <a:gd name="connsiteX149" fmla="*/ 4283095 w 11269336"/>
              <a:gd name="connsiteY149" fmla="*/ 2198177 h 2323145"/>
              <a:gd name="connsiteX150" fmla="*/ 4250119 w 11269336"/>
              <a:gd name="connsiteY150" fmla="*/ 2196342 h 2323145"/>
              <a:gd name="connsiteX151" fmla="*/ 4189203 w 11269336"/>
              <a:gd name="connsiteY151" fmla="*/ 2178994 h 2323145"/>
              <a:gd name="connsiteX152" fmla="*/ 4154035 w 11269336"/>
              <a:gd name="connsiteY152" fmla="*/ 2171950 h 2323145"/>
              <a:gd name="connsiteX153" fmla="*/ 4129569 w 11269336"/>
              <a:gd name="connsiteY153" fmla="*/ 2163850 h 2323145"/>
              <a:gd name="connsiteX154" fmla="*/ 4061250 w 11269336"/>
              <a:gd name="connsiteY154" fmla="*/ 2159236 h 2323145"/>
              <a:gd name="connsiteX155" fmla="*/ 3945480 w 11269336"/>
              <a:gd name="connsiteY155" fmla="*/ 2158279 h 2323145"/>
              <a:gd name="connsiteX156" fmla="*/ 3921468 w 11269336"/>
              <a:gd name="connsiteY156" fmla="*/ 2156588 h 2323145"/>
              <a:gd name="connsiteX157" fmla="*/ 3903348 w 11269336"/>
              <a:gd name="connsiteY157" fmla="*/ 2149220 h 2323145"/>
              <a:gd name="connsiteX158" fmla="*/ 3901342 w 11269336"/>
              <a:gd name="connsiteY158" fmla="*/ 2142355 h 2323145"/>
              <a:gd name="connsiteX159" fmla="*/ 3888539 w 11269336"/>
              <a:gd name="connsiteY159" fmla="*/ 2140476 h 2323145"/>
              <a:gd name="connsiteX160" fmla="*/ 3885662 w 11269336"/>
              <a:gd name="connsiteY160" fmla="*/ 2138740 h 2323145"/>
              <a:gd name="connsiteX161" fmla="*/ 3868627 w 11269336"/>
              <a:gd name="connsiteY161" fmla="*/ 2130023 h 2323145"/>
              <a:gd name="connsiteX162" fmla="*/ 3819177 w 11269336"/>
              <a:gd name="connsiteY162" fmla="*/ 2142111 h 2323145"/>
              <a:gd name="connsiteX163" fmla="*/ 3769100 w 11269336"/>
              <a:gd name="connsiteY163" fmla="*/ 2131731 h 2323145"/>
              <a:gd name="connsiteX164" fmla="*/ 3562752 w 11269336"/>
              <a:gd name="connsiteY164" fmla="*/ 2131785 h 2323145"/>
              <a:gd name="connsiteX165" fmla="*/ 3541402 w 11269336"/>
              <a:gd name="connsiteY165" fmla="*/ 2106821 h 2323145"/>
              <a:gd name="connsiteX166" fmla="*/ 3365341 w 11269336"/>
              <a:gd name="connsiteY166" fmla="*/ 2077638 h 2323145"/>
              <a:gd name="connsiteX167" fmla="*/ 3170922 w 11269336"/>
              <a:gd name="connsiteY167" fmla="*/ 2115957 h 2323145"/>
              <a:gd name="connsiteX168" fmla="*/ 3156256 w 11269336"/>
              <a:gd name="connsiteY168" fmla="*/ 2124773 h 2323145"/>
              <a:gd name="connsiteX169" fmla="*/ 3140298 w 11269336"/>
              <a:gd name="connsiteY169" fmla="*/ 2129182 h 2323145"/>
              <a:gd name="connsiteX170" fmla="*/ 3138514 w 11269336"/>
              <a:gd name="connsiteY170" fmla="*/ 2128069 h 2323145"/>
              <a:gd name="connsiteX171" fmla="*/ 3120467 w 11269336"/>
              <a:gd name="connsiteY171" fmla="*/ 2128281 h 2323145"/>
              <a:gd name="connsiteX172" fmla="*/ 3116175 w 11269336"/>
              <a:gd name="connsiteY172" fmla="*/ 2131633 h 2323145"/>
              <a:gd name="connsiteX173" fmla="*/ 3103685 w 11269336"/>
              <a:gd name="connsiteY173" fmla="*/ 2132814 h 2323145"/>
              <a:gd name="connsiteX174" fmla="*/ 3078794 w 11269336"/>
              <a:gd name="connsiteY174" fmla="*/ 2137935 h 2323145"/>
              <a:gd name="connsiteX175" fmla="*/ 3074407 w 11269336"/>
              <a:gd name="connsiteY175" fmla="*/ 2136274 h 2323145"/>
              <a:gd name="connsiteX176" fmla="*/ 3037285 w 11269336"/>
              <a:gd name="connsiteY176" fmla="*/ 2139919 h 2323145"/>
              <a:gd name="connsiteX177" fmla="*/ 3036901 w 11269336"/>
              <a:gd name="connsiteY177" fmla="*/ 2138726 h 2323145"/>
              <a:gd name="connsiteX178" fmla="*/ 3026996 w 11269336"/>
              <a:gd name="connsiteY178" fmla="*/ 2134322 h 2323145"/>
              <a:gd name="connsiteX179" fmla="*/ 3007772 w 11269336"/>
              <a:gd name="connsiteY179" fmla="*/ 2128742 h 2323145"/>
              <a:gd name="connsiteX180" fmla="*/ 2965030 w 11269336"/>
              <a:gd name="connsiteY180" fmla="*/ 2100494 h 2323145"/>
              <a:gd name="connsiteX181" fmla="*/ 2926342 w 11269336"/>
              <a:gd name="connsiteY181" fmla="*/ 2104155 h 2323145"/>
              <a:gd name="connsiteX182" fmla="*/ 2918608 w 11269336"/>
              <a:gd name="connsiteY182" fmla="*/ 2104215 h 2323145"/>
              <a:gd name="connsiteX183" fmla="*/ 2918475 w 11269336"/>
              <a:gd name="connsiteY183" fmla="*/ 2103937 h 2323145"/>
              <a:gd name="connsiteX184" fmla="*/ 2910360 w 11269336"/>
              <a:gd name="connsiteY184" fmla="*/ 2103444 h 2323145"/>
              <a:gd name="connsiteX185" fmla="*/ 2904507 w 11269336"/>
              <a:gd name="connsiteY185" fmla="*/ 2104326 h 2323145"/>
              <a:gd name="connsiteX186" fmla="*/ 2889503 w 11269336"/>
              <a:gd name="connsiteY186" fmla="*/ 2104443 h 2323145"/>
              <a:gd name="connsiteX187" fmla="*/ 2884480 w 11269336"/>
              <a:gd name="connsiteY187" fmla="*/ 2102626 h 2323145"/>
              <a:gd name="connsiteX188" fmla="*/ 2882689 w 11269336"/>
              <a:gd name="connsiteY188" fmla="*/ 2099228 h 2323145"/>
              <a:gd name="connsiteX189" fmla="*/ 2881291 w 11269336"/>
              <a:gd name="connsiteY189" fmla="*/ 2099618 h 2323145"/>
              <a:gd name="connsiteX190" fmla="*/ 2853979 w 11269336"/>
              <a:gd name="connsiteY190" fmla="*/ 2090388 h 2323145"/>
              <a:gd name="connsiteX191" fmla="*/ 2791790 w 11269336"/>
              <a:gd name="connsiteY191" fmla="*/ 2080332 h 2323145"/>
              <a:gd name="connsiteX192" fmla="*/ 2755844 w 11269336"/>
              <a:gd name="connsiteY192" fmla="*/ 2078874 h 2323145"/>
              <a:gd name="connsiteX193" fmla="*/ 2657742 w 11269336"/>
              <a:gd name="connsiteY193" fmla="*/ 2070179 h 2323145"/>
              <a:gd name="connsiteX194" fmla="*/ 2559549 w 11269336"/>
              <a:gd name="connsiteY194" fmla="*/ 2057873 h 2323145"/>
              <a:gd name="connsiteX195" fmla="*/ 2512054 w 11269336"/>
              <a:gd name="connsiteY195" fmla="*/ 2031671 h 2323145"/>
              <a:gd name="connsiteX196" fmla="*/ 2506437 w 11269336"/>
              <a:gd name="connsiteY196" fmla="*/ 2030918 h 2323145"/>
              <a:gd name="connsiteX197" fmla="*/ 2491752 w 11269336"/>
              <a:gd name="connsiteY197" fmla="*/ 2033906 h 2323145"/>
              <a:gd name="connsiteX198" fmla="*/ 2486338 w 11269336"/>
              <a:gd name="connsiteY198" fmla="*/ 2035862 h 2323145"/>
              <a:gd name="connsiteX199" fmla="*/ 2478186 w 11269336"/>
              <a:gd name="connsiteY199" fmla="*/ 2036953 h 2323145"/>
              <a:gd name="connsiteX200" fmla="*/ 2477950 w 11269336"/>
              <a:gd name="connsiteY200" fmla="*/ 2036715 h 2323145"/>
              <a:gd name="connsiteX201" fmla="*/ 2470381 w 11269336"/>
              <a:gd name="connsiteY201" fmla="*/ 2038256 h 2323145"/>
              <a:gd name="connsiteX202" fmla="*/ 2433781 w 11269336"/>
              <a:gd name="connsiteY202" fmla="*/ 2049140 h 2323145"/>
              <a:gd name="connsiteX203" fmla="*/ 2381172 w 11269336"/>
              <a:gd name="connsiteY203" fmla="*/ 2030645 h 2323145"/>
              <a:gd name="connsiteX204" fmla="*/ 2360198 w 11269336"/>
              <a:gd name="connsiteY204" fmla="*/ 2029059 h 2323145"/>
              <a:gd name="connsiteX205" fmla="*/ 2348815 w 11269336"/>
              <a:gd name="connsiteY205" fmla="*/ 2026798 h 2323145"/>
              <a:gd name="connsiteX206" fmla="*/ 2347988 w 11269336"/>
              <a:gd name="connsiteY206" fmla="*/ 2025745 h 2323145"/>
              <a:gd name="connsiteX207" fmla="*/ 2312920 w 11269336"/>
              <a:gd name="connsiteY207" fmla="*/ 2036311 h 2323145"/>
              <a:gd name="connsiteX208" fmla="*/ 2307986 w 11269336"/>
              <a:gd name="connsiteY208" fmla="*/ 2035583 h 2323145"/>
              <a:gd name="connsiteX209" fmla="*/ 2285481 w 11269336"/>
              <a:gd name="connsiteY209" fmla="*/ 2045197 h 2323145"/>
              <a:gd name="connsiteX210" fmla="*/ 2273666 w 11269336"/>
              <a:gd name="connsiteY210" fmla="*/ 2048710 h 2323145"/>
              <a:gd name="connsiteX211" fmla="*/ 2270719 w 11269336"/>
              <a:gd name="connsiteY211" fmla="*/ 2052702 h 2323145"/>
              <a:gd name="connsiteX212" fmla="*/ 2253080 w 11269336"/>
              <a:gd name="connsiteY212" fmla="*/ 2056363 h 2323145"/>
              <a:gd name="connsiteX213" fmla="*/ 2250906 w 11269336"/>
              <a:gd name="connsiteY213" fmla="*/ 2055654 h 2323145"/>
              <a:gd name="connsiteX214" fmla="*/ 2236905 w 11269336"/>
              <a:gd name="connsiteY214" fmla="*/ 2062882 h 2323145"/>
              <a:gd name="connsiteX215" fmla="*/ 2225830 w 11269336"/>
              <a:gd name="connsiteY215" fmla="*/ 2074027 h 2323145"/>
              <a:gd name="connsiteX216" fmla="*/ 2073776 w 11269336"/>
              <a:gd name="connsiteY216" fmla="*/ 2089244 h 2323145"/>
              <a:gd name="connsiteX217" fmla="*/ 1948256 w 11269336"/>
              <a:gd name="connsiteY217" fmla="*/ 2146616 h 2323145"/>
              <a:gd name="connsiteX218" fmla="*/ 1865582 w 11269336"/>
              <a:gd name="connsiteY218" fmla="*/ 2153738 h 2323145"/>
              <a:gd name="connsiteX219" fmla="*/ 1835210 w 11269336"/>
              <a:gd name="connsiteY219" fmla="*/ 2134244 h 2323145"/>
              <a:gd name="connsiteX220" fmla="*/ 1632661 w 11269336"/>
              <a:gd name="connsiteY220" fmla="*/ 2173882 h 2323145"/>
              <a:gd name="connsiteX221" fmla="*/ 1579590 w 11269336"/>
              <a:gd name="connsiteY221" fmla="*/ 2173680 h 2323145"/>
              <a:gd name="connsiteX222" fmla="*/ 1535601 w 11269336"/>
              <a:gd name="connsiteY222" fmla="*/ 2194590 h 2323145"/>
              <a:gd name="connsiteX223" fmla="*/ 1515594 w 11269336"/>
              <a:gd name="connsiteY223" fmla="*/ 2189622 h 2323145"/>
              <a:gd name="connsiteX224" fmla="*/ 1512113 w 11269336"/>
              <a:gd name="connsiteY224" fmla="*/ 2188534 h 2323145"/>
              <a:gd name="connsiteX225" fmla="*/ 1498838 w 11269336"/>
              <a:gd name="connsiteY225" fmla="*/ 2189213 h 2323145"/>
              <a:gd name="connsiteX226" fmla="*/ 1494279 w 11269336"/>
              <a:gd name="connsiteY226" fmla="*/ 2183112 h 2323145"/>
              <a:gd name="connsiteX227" fmla="*/ 1473714 w 11269336"/>
              <a:gd name="connsiteY227" fmla="*/ 2179625 h 2323145"/>
              <a:gd name="connsiteX228" fmla="*/ 1449503 w 11269336"/>
              <a:gd name="connsiteY228" fmla="*/ 2182633 h 2323145"/>
              <a:gd name="connsiteX229" fmla="*/ 1266687 w 11269336"/>
              <a:gd name="connsiteY229" fmla="*/ 2212688 h 2323145"/>
              <a:gd name="connsiteX230" fmla="*/ 1239614 w 11269336"/>
              <a:gd name="connsiteY230" fmla="*/ 2209727 h 2323145"/>
              <a:gd name="connsiteX231" fmla="*/ 1202436 w 11269336"/>
              <a:gd name="connsiteY231" fmla="*/ 2209817 h 2323145"/>
              <a:gd name="connsiteX232" fmla="*/ 1136097 w 11269336"/>
              <a:gd name="connsiteY232" fmla="*/ 2205112 h 2323145"/>
              <a:gd name="connsiteX233" fmla="*/ 988232 w 11269336"/>
              <a:gd name="connsiteY233" fmla="*/ 2235635 h 2323145"/>
              <a:gd name="connsiteX234" fmla="*/ 981959 w 11269336"/>
              <a:gd name="connsiteY234" fmla="*/ 2231607 h 2323145"/>
              <a:gd name="connsiteX235" fmla="*/ 938600 w 11269336"/>
              <a:gd name="connsiteY235" fmla="*/ 2238113 h 2323145"/>
              <a:gd name="connsiteX236" fmla="*/ 791788 w 11269336"/>
              <a:gd name="connsiteY236" fmla="*/ 2293224 h 2323145"/>
              <a:gd name="connsiteX237" fmla="*/ 706914 w 11269336"/>
              <a:gd name="connsiteY237" fmla="*/ 2305046 h 2323145"/>
              <a:gd name="connsiteX238" fmla="*/ 675971 w 11269336"/>
              <a:gd name="connsiteY238" fmla="*/ 2304030 h 2323145"/>
              <a:gd name="connsiteX239" fmla="*/ 624180 w 11269336"/>
              <a:gd name="connsiteY239" fmla="*/ 2302650 h 2323145"/>
              <a:gd name="connsiteX240" fmla="*/ 583453 w 11269336"/>
              <a:gd name="connsiteY240" fmla="*/ 2288788 h 2323145"/>
              <a:gd name="connsiteX241" fmla="*/ 540946 w 11269336"/>
              <a:gd name="connsiteY241" fmla="*/ 2292721 h 2323145"/>
              <a:gd name="connsiteX242" fmla="*/ 533680 w 11269336"/>
              <a:gd name="connsiteY242" fmla="*/ 2310233 h 2323145"/>
              <a:gd name="connsiteX243" fmla="*/ 487366 w 11269336"/>
              <a:gd name="connsiteY243" fmla="*/ 2309053 h 2323145"/>
              <a:gd name="connsiteX244" fmla="*/ 416820 w 11269336"/>
              <a:gd name="connsiteY244" fmla="*/ 2305443 h 2323145"/>
              <a:gd name="connsiteX245" fmla="*/ 376805 w 11269336"/>
              <a:gd name="connsiteY245" fmla="*/ 2307647 h 2323145"/>
              <a:gd name="connsiteX246" fmla="*/ 266777 w 11269336"/>
              <a:gd name="connsiteY246" fmla="*/ 2309012 h 2323145"/>
              <a:gd name="connsiteX247" fmla="*/ 156013 w 11269336"/>
              <a:gd name="connsiteY247" fmla="*/ 2306832 h 2323145"/>
              <a:gd name="connsiteX248" fmla="*/ 87258 w 11269336"/>
              <a:gd name="connsiteY248" fmla="*/ 2285511 h 2323145"/>
              <a:gd name="connsiteX249" fmla="*/ 23798 w 11269336"/>
              <a:gd name="connsiteY249" fmla="*/ 2281822 h 2323145"/>
              <a:gd name="connsiteX250" fmla="*/ 0 w 11269336"/>
              <a:gd name="connsiteY250" fmla="*/ 2285369 h 2323145"/>
              <a:gd name="connsiteX251" fmla="*/ 0 w 11269336"/>
              <a:gd name="connsiteY251" fmla="*/ 0 h 23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11269336" h="2323145">
                <a:moveTo>
                  <a:pt x="0" y="0"/>
                </a:moveTo>
                <a:lnTo>
                  <a:pt x="11269336" y="0"/>
                </a:lnTo>
                <a:lnTo>
                  <a:pt x="11268645" y="511"/>
                </a:lnTo>
                <a:cubicBezTo>
                  <a:pt x="11257520" y="14091"/>
                  <a:pt x="11248967" y="32073"/>
                  <a:pt x="11230739" y="37096"/>
                </a:cubicBezTo>
                <a:cubicBezTo>
                  <a:pt x="11194283" y="47141"/>
                  <a:pt x="11124351" y="55013"/>
                  <a:pt x="11082485" y="78590"/>
                </a:cubicBezTo>
                <a:cubicBezTo>
                  <a:pt x="11064655" y="69818"/>
                  <a:pt x="11049588" y="97621"/>
                  <a:pt x="11031776" y="79197"/>
                </a:cubicBezTo>
                <a:cubicBezTo>
                  <a:pt x="11016683" y="85023"/>
                  <a:pt x="11009945" y="92832"/>
                  <a:pt x="10995894" y="83459"/>
                </a:cubicBezTo>
                <a:cubicBezTo>
                  <a:pt x="10971843" y="134740"/>
                  <a:pt x="10888992" y="106042"/>
                  <a:pt x="10861177" y="147419"/>
                </a:cubicBezTo>
                <a:cubicBezTo>
                  <a:pt x="10850370" y="129415"/>
                  <a:pt x="10807086" y="138624"/>
                  <a:pt x="10782732" y="135645"/>
                </a:cubicBezTo>
                <a:cubicBezTo>
                  <a:pt x="10869014" y="196205"/>
                  <a:pt x="10693356" y="147304"/>
                  <a:pt x="10660773" y="179312"/>
                </a:cubicBezTo>
                <a:cubicBezTo>
                  <a:pt x="10667385" y="121467"/>
                  <a:pt x="10595265" y="182241"/>
                  <a:pt x="10564442" y="160738"/>
                </a:cubicBezTo>
                <a:cubicBezTo>
                  <a:pt x="10544419" y="190949"/>
                  <a:pt x="10518436" y="167191"/>
                  <a:pt x="10490200" y="183533"/>
                </a:cubicBezTo>
                <a:cubicBezTo>
                  <a:pt x="10423905" y="202688"/>
                  <a:pt x="10362764" y="244779"/>
                  <a:pt x="10271351" y="243104"/>
                </a:cubicBezTo>
                <a:cubicBezTo>
                  <a:pt x="10247818" y="329775"/>
                  <a:pt x="10135674" y="303068"/>
                  <a:pt x="10061033" y="364937"/>
                </a:cubicBezTo>
                <a:cubicBezTo>
                  <a:pt x="10014289" y="383940"/>
                  <a:pt x="9930032" y="360289"/>
                  <a:pt x="9921770" y="406154"/>
                </a:cubicBezTo>
                <a:cubicBezTo>
                  <a:pt x="9894276" y="384665"/>
                  <a:pt x="9881945" y="430851"/>
                  <a:pt x="9858388" y="439489"/>
                </a:cubicBezTo>
                <a:cubicBezTo>
                  <a:pt x="9835642" y="426888"/>
                  <a:pt x="9828901" y="443125"/>
                  <a:pt x="9811914" y="449865"/>
                </a:cubicBezTo>
                <a:cubicBezTo>
                  <a:pt x="9801869" y="441287"/>
                  <a:pt x="9787055" y="444835"/>
                  <a:pt x="9784394" y="457816"/>
                </a:cubicBezTo>
                <a:cubicBezTo>
                  <a:pt x="9797169" y="483924"/>
                  <a:pt x="9656844" y="450179"/>
                  <a:pt x="9656836" y="469967"/>
                </a:cubicBezTo>
                <a:cubicBezTo>
                  <a:pt x="9589537" y="485301"/>
                  <a:pt x="9662097" y="527310"/>
                  <a:pt x="9561575" y="559978"/>
                </a:cubicBezTo>
                <a:cubicBezTo>
                  <a:pt x="9479149" y="599104"/>
                  <a:pt x="9215234" y="670585"/>
                  <a:pt x="9162278" y="704724"/>
                </a:cubicBezTo>
                <a:cubicBezTo>
                  <a:pt x="9173017" y="730567"/>
                  <a:pt x="9063215" y="727685"/>
                  <a:pt x="9062863" y="754656"/>
                </a:cubicBezTo>
                <a:cubicBezTo>
                  <a:pt x="9021608" y="774940"/>
                  <a:pt x="8924639" y="816390"/>
                  <a:pt x="8914746" y="826428"/>
                </a:cubicBezTo>
                <a:lnTo>
                  <a:pt x="8917778" y="835198"/>
                </a:lnTo>
                <a:lnTo>
                  <a:pt x="8905560" y="838358"/>
                </a:lnTo>
                <a:lnTo>
                  <a:pt x="8897564" y="834287"/>
                </a:lnTo>
                <a:lnTo>
                  <a:pt x="8878040" y="844150"/>
                </a:lnTo>
                <a:cubicBezTo>
                  <a:pt x="8861112" y="848992"/>
                  <a:pt x="8812843" y="856499"/>
                  <a:pt x="8795998" y="863337"/>
                </a:cubicBezTo>
                <a:cubicBezTo>
                  <a:pt x="8792888" y="873975"/>
                  <a:pt x="8786153" y="880792"/>
                  <a:pt x="8776970" y="885177"/>
                </a:cubicBezTo>
                <a:lnTo>
                  <a:pt x="8755719" y="889754"/>
                </a:lnTo>
                <a:lnTo>
                  <a:pt x="8743257" y="904723"/>
                </a:lnTo>
                <a:cubicBezTo>
                  <a:pt x="8737642" y="908108"/>
                  <a:pt x="8730651" y="908759"/>
                  <a:pt x="8721366" y="904711"/>
                </a:cubicBezTo>
                <a:cubicBezTo>
                  <a:pt x="8711895" y="915873"/>
                  <a:pt x="8676250" y="900745"/>
                  <a:pt x="8678353" y="926318"/>
                </a:cubicBezTo>
                <a:cubicBezTo>
                  <a:pt x="8658506" y="928813"/>
                  <a:pt x="8647569" y="933735"/>
                  <a:pt x="8636849" y="937900"/>
                </a:cubicBezTo>
                <a:lnTo>
                  <a:pt x="8620213" y="943068"/>
                </a:lnTo>
                <a:lnTo>
                  <a:pt x="8612581" y="952695"/>
                </a:lnTo>
                <a:cubicBezTo>
                  <a:pt x="8605836" y="959769"/>
                  <a:pt x="8598255" y="964412"/>
                  <a:pt x="8589038" y="963892"/>
                </a:cubicBezTo>
                <a:lnTo>
                  <a:pt x="8579950" y="960899"/>
                </a:lnTo>
                <a:cubicBezTo>
                  <a:pt x="8579740" y="962476"/>
                  <a:pt x="8579529" y="964053"/>
                  <a:pt x="8579319" y="965630"/>
                </a:cubicBezTo>
                <a:cubicBezTo>
                  <a:pt x="8579138" y="972972"/>
                  <a:pt x="8576531" y="980010"/>
                  <a:pt x="8547429" y="984506"/>
                </a:cubicBezTo>
                <a:cubicBezTo>
                  <a:pt x="8529238" y="1001725"/>
                  <a:pt x="8505565" y="1015840"/>
                  <a:pt x="8478704" y="1025490"/>
                </a:cubicBezTo>
                <a:cubicBezTo>
                  <a:pt x="8473109" y="1019545"/>
                  <a:pt x="8465819" y="1032194"/>
                  <a:pt x="8461421" y="1035512"/>
                </a:cubicBezTo>
                <a:cubicBezTo>
                  <a:pt x="8459739" y="1031087"/>
                  <a:pt x="8447663" y="1032074"/>
                  <a:pt x="8445003" y="1036851"/>
                </a:cubicBezTo>
                <a:cubicBezTo>
                  <a:pt x="8366593" y="1075951"/>
                  <a:pt x="8398773" y="1021402"/>
                  <a:pt x="8357350" y="1060213"/>
                </a:cubicBezTo>
                <a:cubicBezTo>
                  <a:pt x="8349366" y="1063843"/>
                  <a:pt x="8342208" y="1063367"/>
                  <a:pt x="8335565" y="1061151"/>
                </a:cubicBezTo>
                <a:lnTo>
                  <a:pt x="8325267" y="1055919"/>
                </a:lnTo>
                <a:lnTo>
                  <a:pt x="8293586" y="1076144"/>
                </a:lnTo>
                <a:cubicBezTo>
                  <a:pt x="8277595" y="1084193"/>
                  <a:pt x="8260401" y="1090863"/>
                  <a:pt x="8242405" y="1095960"/>
                </a:cubicBezTo>
                <a:cubicBezTo>
                  <a:pt x="8226373" y="1101227"/>
                  <a:pt x="8224213" y="1102052"/>
                  <a:pt x="8197391" y="1107746"/>
                </a:cubicBezTo>
                <a:cubicBezTo>
                  <a:pt x="8090266" y="1152133"/>
                  <a:pt x="8141491" y="1082372"/>
                  <a:pt x="8081474" y="1130125"/>
                </a:cubicBezTo>
                <a:cubicBezTo>
                  <a:pt x="8070634" y="1134173"/>
                  <a:pt x="8061619" y="1132810"/>
                  <a:pt x="8053585" y="1129169"/>
                </a:cubicBezTo>
                <a:lnTo>
                  <a:pt x="8038422" y="1119092"/>
                </a:lnTo>
                <a:lnTo>
                  <a:pt x="8029450" y="1125592"/>
                </a:lnTo>
                <a:cubicBezTo>
                  <a:pt x="7992226" y="1133484"/>
                  <a:pt x="7978616" y="1122765"/>
                  <a:pt x="7959552" y="1140188"/>
                </a:cubicBezTo>
                <a:cubicBezTo>
                  <a:pt x="7922008" y="1119572"/>
                  <a:pt x="7937737" y="1141786"/>
                  <a:pt x="7914188" y="1150862"/>
                </a:cubicBezTo>
                <a:cubicBezTo>
                  <a:pt x="7896037" y="1160155"/>
                  <a:pt x="7933463" y="1163411"/>
                  <a:pt x="7914918" y="1168758"/>
                </a:cubicBezTo>
                <a:cubicBezTo>
                  <a:pt x="7893102" y="1165887"/>
                  <a:pt x="7898453" y="1187420"/>
                  <a:pt x="7875510" y="1183153"/>
                </a:cubicBezTo>
                <a:cubicBezTo>
                  <a:pt x="7877354" y="1165743"/>
                  <a:pt x="7834286" y="1194789"/>
                  <a:pt x="7829932" y="1180782"/>
                </a:cubicBezTo>
                <a:cubicBezTo>
                  <a:pt x="7816047" y="1204874"/>
                  <a:pt x="7801901" y="1181513"/>
                  <a:pt x="7779182" y="1192665"/>
                </a:cubicBezTo>
                <a:cubicBezTo>
                  <a:pt x="7769446" y="1202686"/>
                  <a:pt x="7761564" y="1205661"/>
                  <a:pt x="7748774" y="1199586"/>
                </a:cubicBezTo>
                <a:cubicBezTo>
                  <a:pt x="7704339" y="1247771"/>
                  <a:pt x="7717626" y="1207638"/>
                  <a:pt x="7671846" y="1231966"/>
                </a:cubicBezTo>
                <a:cubicBezTo>
                  <a:pt x="7632956" y="1255682"/>
                  <a:pt x="7587383" y="1275180"/>
                  <a:pt x="7554146" y="1319748"/>
                </a:cubicBezTo>
                <a:cubicBezTo>
                  <a:pt x="7548775" y="1331557"/>
                  <a:pt x="7531272" y="1339155"/>
                  <a:pt x="7515052" y="1336718"/>
                </a:cubicBezTo>
                <a:cubicBezTo>
                  <a:pt x="7512260" y="1336298"/>
                  <a:pt x="7509613" y="1335590"/>
                  <a:pt x="7507193" y="1334617"/>
                </a:cubicBezTo>
                <a:cubicBezTo>
                  <a:pt x="7488273" y="1365207"/>
                  <a:pt x="7468925" y="1356298"/>
                  <a:pt x="7461694" y="1375866"/>
                </a:cubicBezTo>
                <a:cubicBezTo>
                  <a:pt x="7422434" y="1391917"/>
                  <a:pt x="7384603" y="1382819"/>
                  <a:pt x="7377571" y="1400128"/>
                </a:cubicBezTo>
                <a:cubicBezTo>
                  <a:pt x="7356236" y="1403926"/>
                  <a:pt x="7322509" y="1393138"/>
                  <a:pt x="7311261" y="1412652"/>
                </a:cubicBezTo>
                <a:cubicBezTo>
                  <a:pt x="7305349" y="1400071"/>
                  <a:pt x="7289966" y="1428039"/>
                  <a:pt x="7275307" y="1422171"/>
                </a:cubicBezTo>
                <a:cubicBezTo>
                  <a:pt x="7264529" y="1416601"/>
                  <a:pt x="7257348" y="1423786"/>
                  <a:pt x="7247783" y="1426330"/>
                </a:cubicBezTo>
                <a:cubicBezTo>
                  <a:pt x="7233839" y="1423056"/>
                  <a:pt x="7194363" y="1442037"/>
                  <a:pt x="7185047" y="1451812"/>
                </a:cubicBezTo>
                <a:cubicBezTo>
                  <a:pt x="7164447" y="1483396"/>
                  <a:pt x="7101577" y="1475742"/>
                  <a:pt x="7084117" y="1500281"/>
                </a:cubicBezTo>
                <a:cubicBezTo>
                  <a:pt x="7076899" y="1504821"/>
                  <a:pt x="7069494" y="1507565"/>
                  <a:pt x="7062011" y="1509183"/>
                </a:cubicBezTo>
                <a:lnTo>
                  <a:pt x="7040555" y="1511207"/>
                </a:lnTo>
                <a:lnTo>
                  <a:pt x="7033438" y="1506772"/>
                </a:lnTo>
                <a:lnTo>
                  <a:pt x="7020886" y="1510764"/>
                </a:lnTo>
                <a:lnTo>
                  <a:pt x="7017033" y="1510650"/>
                </a:lnTo>
                <a:lnTo>
                  <a:pt x="6995460" y="1511173"/>
                </a:lnTo>
                <a:cubicBezTo>
                  <a:pt x="7010208" y="1537643"/>
                  <a:pt x="6938512" y="1522467"/>
                  <a:pt x="6962144" y="1541508"/>
                </a:cubicBezTo>
                <a:cubicBezTo>
                  <a:pt x="6926351" y="1550586"/>
                  <a:pt x="6958236" y="1566326"/>
                  <a:pt x="6910674" y="1554793"/>
                </a:cubicBezTo>
                <a:cubicBezTo>
                  <a:pt x="6859225" y="1589274"/>
                  <a:pt x="6769015" y="1598548"/>
                  <a:pt x="6732152" y="1642538"/>
                </a:cubicBezTo>
                <a:cubicBezTo>
                  <a:pt x="6734901" y="1628031"/>
                  <a:pt x="6709146" y="1622413"/>
                  <a:pt x="6694106" y="1632377"/>
                </a:cubicBezTo>
                <a:cubicBezTo>
                  <a:pt x="6702628" y="1575914"/>
                  <a:pt x="6638899" y="1692862"/>
                  <a:pt x="6617223" y="1659889"/>
                </a:cubicBezTo>
                <a:cubicBezTo>
                  <a:pt x="6623246" y="1693349"/>
                  <a:pt x="6561228" y="1764690"/>
                  <a:pt x="6521138" y="1744340"/>
                </a:cubicBezTo>
                <a:cubicBezTo>
                  <a:pt x="6469831" y="1761656"/>
                  <a:pt x="6438109" y="1796731"/>
                  <a:pt x="6380677" y="1796883"/>
                </a:cubicBezTo>
                <a:cubicBezTo>
                  <a:pt x="6379865" y="1801686"/>
                  <a:pt x="6377810" y="1805986"/>
                  <a:pt x="6374897" y="1809910"/>
                </a:cubicBezTo>
                <a:lnTo>
                  <a:pt x="6364545" y="1820090"/>
                </a:lnTo>
                <a:lnTo>
                  <a:pt x="6362126" y="1819991"/>
                </a:lnTo>
                <a:cubicBezTo>
                  <a:pt x="6353055" y="1821720"/>
                  <a:pt x="6348796" y="1824537"/>
                  <a:pt x="6346673" y="1827824"/>
                </a:cubicBezTo>
                <a:lnTo>
                  <a:pt x="6345588" y="1832232"/>
                </a:lnTo>
                <a:lnTo>
                  <a:pt x="6335708" y="1838451"/>
                </a:lnTo>
                <a:lnTo>
                  <a:pt x="6318182" y="1852975"/>
                </a:lnTo>
                <a:lnTo>
                  <a:pt x="6313084" y="1853561"/>
                </a:lnTo>
                <a:lnTo>
                  <a:pt x="6283816" y="1872148"/>
                </a:lnTo>
                <a:lnTo>
                  <a:pt x="6282550" y="1871392"/>
                </a:lnTo>
                <a:cubicBezTo>
                  <a:pt x="6279041" y="1870121"/>
                  <a:pt x="6275192" y="1869982"/>
                  <a:pt x="6270527" y="1872208"/>
                </a:cubicBezTo>
                <a:cubicBezTo>
                  <a:pt x="6265029" y="1853962"/>
                  <a:pt x="6262790" y="1867903"/>
                  <a:pt x="6249518" y="1876079"/>
                </a:cubicBezTo>
                <a:cubicBezTo>
                  <a:pt x="6238019" y="1849564"/>
                  <a:pt x="6207959" y="1881750"/>
                  <a:pt x="6190386" y="1872478"/>
                </a:cubicBezTo>
                <a:cubicBezTo>
                  <a:pt x="6180893" y="1879083"/>
                  <a:pt x="6170646" y="1885584"/>
                  <a:pt x="6159777" y="1891745"/>
                </a:cubicBezTo>
                <a:lnTo>
                  <a:pt x="6153131" y="1895079"/>
                </a:lnTo>
                <a:lnTo>
                  <a:pt x="6152798" y="1894920"/>
                </a:lnTo>
                <a:cubicBezTo>
                  <a:pt x="6150925" y="1895166"/>
                  <a:pt x="6148578" y="1896082"/>
                  <a:pt x="6145388" y="1897990"/>
                </a:cubicBezTo>
                <a:lnTo>
                  <a:pt x="6141014" y="1901155"/>
                </a:lnTo>
                <a:lnTo>
                  <a:pt x="6128122" y="1907623"/>
                </a:lnTo>
                <a:lnTo>
                  <a:pt x="6122351" y="1908359"/>
                </a:lnTo>
                <a:cubicBezTo>
                  <a:pt x="6099508" y="1905910"/>
                  <a:pt x="6088334" y="1869006"/>
                  <a:pt x="6064750" y="1896394"/>
                </a:cubicBezTo>
                <a:cubicBezTo>
                  <a:pt x="6025977" y="1903785"/>
                  <a:pt x="5997095" y="1889190"/>
                  <a:pt x="5964230" y="1910038"/>
                </a:cubicBezTo>
                <a:cubicBezTo>
                  <a:pt x="5927910" y="1916874"/>
                  <a:pt x="5894873" y="1914928"/>
                  <a:pt x="5865399" y="1926966"/>
                </a:cubicBezTo>
                <a:cubicBezTo>
                  <a:pt x="5851644" y="1923038"/>
                  <a:pt x="5839380" y="1922808"/>
                  <a:pt x="5829951" y="1934755"/>
                </a:cubicBezTo>
                <a:cubicBezTo>
                  <a:pt x="5795498" y="1938369"/>
                  <a:pt x="5784532" y="1926246"/>
                  <a:pt x="5765285" y="1941322"/>
                </a:cubicBezTo>
                <a:cubicBezTo>
                  <a:pt x="5741789" y="1922874"/>
                  <a:pt x="5742385" y="1931607"/>
                  <a:pt x="5734750" y="1939793"/>
                </a:cubicBezTo>
                <a:lnTo>
                  <a:pt x="5733569" y="1940505"/>
                </a:lnTo>
                <a:lnTo>
                  <a:pt x="5730329" y="1937845"/>
                </a:lnTo>
                <a:lnTo>
                  <a:pt x="5724661" y="1937455"/>
                </a:lnTo>
                <a:lnTo>
                  <a:pt x="5710186" y="1941370"/>
                </a:lnTo>
                <a:lnTo>
                  <a:pt x="5704910" y="1943663"/>
                </a:lnTo>
                <a:cubicBezTo>
                  <a:pt x="5701213" y="1944937"/>
                  <a:pt x="5698678" y="1945391"/>
                  <a:pt x="5696836" y="1945271"/>
                </a:cubicBezTo>
                <a:lnTo>
                  <a:pt x="5696583" y="1945050"/>
                </a:lnTo>
                <a:lnTo>
                  <a:pt x="5689123" y="1947067"/>
                </a:lnTo>
                <a:cubicBezTo>
                  <a:pt x="5676655" y="1951072"/>
                  <a:pt x="5664639" y="1955533"/>
                  <a:pt x="5653291" y="1960245"/>
                </a:cubicBezTo>
                <a:cubicBezTo>
                  <a:pt x="5640346" y="1947636"/>
                  <a:pt x="5600180" y="1973739"/>
                  <a:pt x="5599385" y="1945198"/>
                </a:cubicBezTo>
                <a:cubicBezTo>
                  <a:pt x="5583913" y="1950736"/>
                  <a:pt x="5576590" y="1964134"/>
                  <a:pt x="5578300" y="1944963"/>
                </a:cubicBezTo>
                <a:cubicBezTo>
                  <a:pt x="5573104" y="1946266"/>
                  <a:pt x="5569560" y="1945382"/>
                  <a:pt x="5566758" y="1943441"/>
                </a:cubicBezTo>
                <a:lnTo>
                  <a:pt x="5565857" y="1942445"/>
                </a:lnTo>
                <a:lnTo>
                  <a:pt x="5531534" y="1955208"/>
                </a:lnTo>
                <a:lnTo>
                  <a:pt x="5526552" y="1954799"/>
                </a:lnTo>
                <a:lnTo>
                  <a:pt x="5504723" y="1965811"/>
                </a:lnTo>
                <a:lnTo>
                  <a:pt x="5493156" y="1970063"/>
                </a:lnTo>
                <a:lnTo>
                  <a:pt x="5490486" y="1974227"/>
                </a:lnTo>
                <a:cubicBezTo>
                  <a:pt x="5487271" y="1977077"/>
                  <a:pt x="5482233" y="1979045"/>
                  <a:pt x="5473107" y="1979001"/>
                </a:cubicBezTo>
                <a:lnTo>
                  <a:pt x="5470885" y="1978432"/>
                </a:lnTo>
                <a:lnTo>
                  <a:pt x="5457393" y="1986525"/>
                </a:lnTo>
                <a:cubicBezTo>
                  <a:pt x="5453194" y="1989853"/>
                  <a:pt x="5449663" y="1993721"/>
                  <a:pt x="5447102" y="1998329"/>
                </a:cubicBezTo>
                <a:cubicBezTo>
                  <a:pt x="5386283" y="2017364"/>
                  <a:pt x="5223545" y="2015483"/>
                  <a:pt x="5159151" y="2029640"/>
                </a:cubicBezTo>
                <a:cubicBezTo>
                  <a:pt x="5141359" y="2036610"/>
                  <a:pt x="5090827" y="2076822"/>
                  <a:pt x="5098838" y="2062961"/>
                </a:cubicBezTo>
                <a:cubicBezTo>
                  <a:pt x="5047883" y="2099457"/>
                  <a:pt x="4922007" y="2111466"/>
                  <a:pt x="4860988" y="2135698"/>
                </a:cubicBezTo>
                <a:cubicBezTo>
                  <a:pt x="4805413" y="2152292"/>
                  <a:pt x="4784714" y="2158665"/>
                  <a:pt x="4765388" y="2162525"/>
                </a:cubicBezTo>
                <a:cubicBezTo>
                  <a:pt x="4758560" y="2161978"/>
                  <a:pt x="4751823" y="2160531"/>
                  <a:pt x="4745033" y="2158859"/>
                </a:cubicBezTo>
                <a:lnTo>
                  <a:pt x="4741475" y="2157998"/>
                </a:lnTo>
                <a:lnTo>
                  <a:pt x="4728247" y="2159526"/>
                </a:lnTo>
                <a:lnTo>
                  <a:pt x="4723263" y="2153742"/>
                </a:lnTo>
                <a:lnTo>
                  <a:pt x="4593061" y="2171597"/>
                </a:lnTo>
                <a:lnTo>
                  <a:pt x="4405765" y="2199902"/>
                </a:lnTo>
                <a:cubicBezTo>
                  <a:pt x="4403942" y="2198353"/>
                  <a:pt x="4402457" y="2196614"/>
                  <a:pt x="4401354" y="2194745"/>
                </a:cubicBezTo>
                <a:lnTo>
                  <a:pt x="4366646" y="2198564"/>
                </a:lnTo>
                <a:lnTo>
                  <a:pt x="4354009" y="2204984"/>
                </a:lnTo>
                <a:lnTo>
                  <a:pt x="4348284" y="2205270"/>
                </a:lnTo>
                <a:lnTo>
                  <a:pt x="4333906" y="2205251"/>
                </a:lnTo>
                <a:cubicBezTo>
                  <a:pt x="4326429" y="2204713"/>
                  <a:pt x="4318024" y="2203940"/>
                  <a:pt x="4308819" y="2203822"/>
                </a:cubicBezTo>
                <a:lnTo>
                  <a:pt x="4301210" y="2204456"/>
                </a:lnTo>
                <a:lnTo>
                  <a:pt x="4283095" y="2198177"/>
                </a:lnTo>
                <a:cubicBezTo>
                  <a:pt x="4269863" y="2193337"/>
                  <a:pt x="4259612" y="2190345"/>
                  <a:pt x="4250119" y="2196342"/>
                </a:cubicBezTo>
                <a:cubicBezTo>
                  <a:pt x="4230702" y="2190559"/>
                  <a:pt x="4213171" y="2166890"/>
                  <a:pt x="4189203" y="2178994"/>
                </a:cubicBezTo>
                <a:cubicBezTo>
                  <a:pt x="4194512" y="2165594"/>
                  <a:pt x="4160734" y="2183257"/>
                  <a:pt x="4154035" y="2171950"/>
                </a:cubicBezTo>
                <a:cubicBezTo>
                  <a:pt x="4150098" y="2162547"/>
                  <a:pt x="4138934" y="2165714"/>
                  <a:pt x="4129569" y="2163850"/>
                </a:cubicBezTo>
                <a:cubicBezTo>
                  <a:pt x="4121391" y="2155090"/>
                  <a:pt x="4076089" y="2154737"/>
                  <a:pt x="4061250" y="2159236"/>
                </a:cubicBezTo>
                <a:cubicBezTo>
                  <a:pt x="4020618" y="2177811"/>
                  <a:pt x="3978175" y="2144465"/>
                  <a:pt x="3945480" y="2158279"/>
                </a:cubicBezTo>
                <a:cubicBezTo>
                  <a:pt x="3936362" y="2159139"/>
                  <a:pt x="3928502" y="2158369"/>
                  <a:pt x="3921468" y="2156588"/>
                </a:cubicBezTo>
                <a:lnTo>
                  <a:pt x="3903348" y="2149220"/>
                </a:lnTo>
                <a:lnTo>
                  <a:pt x="3901342" y="2142355"/>
                </a:lnTo>
                <a:lnTo>
                  <a:pt x="3888539" y="2140476"/>
                </a:lnTo>
                <a:lnTo>
                  <a:pt x="3885662" y="2138740"/>
                </a:lnTo>
                <a:cubicBezTo>
                  <a:pt x="3880178" y="2135398"/>
                  <a:pt x="3874645" y="2132286"/>
                  <a:pt x="3868627" y="2130023"/>
                </a:cubicBezTo>
                <a:cubicBezTo>
                  <a:pt x="3859240" y="2159198"/>
                  <a:pt x="3815892" y="2115590"/>
                  <a:pt x="3819177" y="2142111"/>
                </a:cubicBezTo>
                <a:cubicBezTo>
                  <a:pt x="3784478" y="2134756"/>
                  <a:pt x="3796708" y="2161930"/>
                  <a:pt x="3769100" y="2131731"/>
                </a:cubicBezTo>
                <a:cubicBezTo>
                  <a:pt x="3702423" y="2139704"/>
                  <a:pt x="3625642" y="2109386"/>
                  <a:pt x="3562752" y="2131785"/>
                </a:cubicBezTo>
                <a:cubicBezTo>
                  <a:pt x="3576244" y="2120400"/>
                  <a:pt x="3560801" y="2104591"/>
                  <a:pt x="3541402" y="2106821"/>
                </a:cubicBezTo>
                <a:cubicBezTo>
                  <a:pt x="3592232" y="2061584"/>
                  <a:pt x="3356194" y="2115384"/>
                  <a:pt x="3365341" y="2077638"/>
                </a:cubicBezTo>
                <a:cubicBezTo>
                  <a:pt x="3303594" y="2079161"/>
                  <a:pt x="3221644" y="2111487"/>
                  <a:pt x="3170922" y="2115957"/>
                </a:cubicBezTo>
                <a:cubicBezTo>
                  <a:pt x="3166532" y="2119769"/>
                  <a:pt x="3161579" y="2122617"/>
                  <a:pt x="3156256" y="2124773"/>
                </a:cubicBezTo>
                <a:lnTo>
                  <a:pt x="3140298" y="2129182"/>
                </a:lnTo>
                <a:lnTo>
                  <a:pt x="3138514" y="2128069"/>
                </a:lnTo>
                <a:cubicBezTo>
                  <a:pt x="3130169" y="2125710"/>
                  <a:pt x="3124679" y="2126336"/>
                  <a:pt x="3120467" y="2128281"/>
                </a:cubicBezTo>
                <a:lnTo>
                  <a:pt x="3116175" y="2131633"/>
                </a:lnTo>
                <a:lnTo>
                  <a:pt x="3103685" y="2132814"/>
                </a:lnTo>
                <a:lnTo>
                  <a:pt x="3078794" y="2137935"/>
                </a:lnTo>
                <a:lnTo>
                  <a:pt x="3074407" y="2136274"/>
                </a:lnTo>
                <a:lnTo>
                  <a:pt x="3037285" y="2139919"/>
                </a:lnTo>
                <a:lnTo>
                  <a:pt x="3036901" y="2138726"/>
                </a:lnTo>
                <a:cubicBezTo>
                  <a:pt x="3035193" y="2136135"/>
                  <a:pt x="3032337" y="2134379"/>
                  <a:pt x="3026996" y="2134322"/>
                </a:cubicBezTo>
                <a:cubicBezTo>
                  <a:pt x="3037063" y="2116196"/>
                  <a:pt x="3024412" y="2127308"/>
                  <a:pt x="3007772" y="2128742"/>
                </a:cubicBezTo>
                <a:cubicBezTo>
                  <a:pt x="3019697" y="2100910"/>
                  <a:pt x="2971305" y="2115987"/>
                  <a:pt x="2965030" y="2100494"/>
                </a:cubicBezTo>
                <a:cubicBezTo>
                  <a:pt x="2952539" y="2102174"/>
                  <a:pt x="2939545" y="2103445"/>
                  <a:pt x="2926342" y="2104155"/>
                </a:cubicBezTo>
                <a:lnTo>
                  <a:pt x="2918608" y="2104215"/>
                </a:lnTo>
                <a:cubicBezTo>
                  <a:pt x="2918564" y="2104122"/>
                  <a:pt x="2918519" y="2104030"/>
                  <a:pt x="2918475" y="2103937"/>
                </a:cubicBezTo>
                <a:cubicBezTo>
                  <a:pt x="2916840" y="2103354"/>
                  <a:pt x="2914314" y="2103149"/>
                  <a:pt x="2910360" y="2103444"/>
                </a:cubicBezTo>
                <a:lnTo>
                  <a:pt x="2904507" y="2104326"/>
                </a:lnTo>
                <a:lnTo>
                  <a:pt x="2889503" y="2104443"/>
                </a:lnTo>
                <a:lnTo>
                  <a:pt x="2884480" y="2102626"/>
                </a:lnTo>
                <a:lnTo>
                  <a:pt x="2882689" y="2099228"/>
                </a:lnTo>
                <a:lnTo>
                  <a:pt x="2881291" y="2099618"/>
                </a:lnTo>
                <a:cubicBezTo>
                  <a:pt x="2870663" y="2105606"/>
                  <a:pt x="2867338" y="2114210"/>
                  <a:pt x="2853979" y="2090388"/>
                </a:cubicBezTo>
                <a:cubicBezTo>
                  <a:pt x="2829652" y="2100099"/>
                  <a:pt x="2824975" y="2085577"/>
                  <a:pt x="2791790" y="2080332"/>
                </a:cubicBezTo>
                <a:cubicBezTo>
                  <a:pt x="2777850" y="2089504"/>
                  <a:pt x="2766709" y="2086170"/>
                  <a:pt x="2755844" y="2078874"/>
                </a:cubicBezTo>
                <a:cubicBezTo>
                  <a:pt x="2723488" y="2083049"/>
                  <a:pt x="2694065" y="2072780"/>
                  <a:pt x="2657742" y="2070179"/>
                </a:cubicBezTo>
                <a:cubicBezTo>
                  <a:pt x="2618372" y="2082020"/>
                  <a:pt x="2598368" y="2060559"/>
                  <a:pt x="2559549" y="2057873"/>
                </a:cubicBezTo>
                <a:cubicBezTo>
                  <a:pt x="2525789" y="2078403"/>
                  <a:pt x="2531908" y="2039838"/>
                  <a:pt x="2512054" y="2031671"/>
                </a:cubicBezTo>
                <a:lnTo>
                  <a:pt x="2506437" y="2030918"/>
                </a:lnTo>
                <a:lnTo>
                  <a:pt x="2491752" y="2033906"/>
                </a:lnTo>
                <a:lnTo>
                  <a:pt x="2486338" y="2035862"/>
                </a:lnTo>
                <a:cubicBezTo>
                  <a:pt x="2482568" y="2036899"/>
                  <a:pt x="2480011" y="2037191"/>
                  <a:pt x="2478186" y="2036953"/>
                </a:cubicBezTo>
                <a:lnTo>
                  <a:pt x="2477950" y="2036715"/>
                </a:lnTo>
                <a:lnTo>
                  <a:pt x="2470381" y="2038256"/>
                </a:lnTo>
                <a:cubicBezTo>
                  <a:pt x="2457686" y="2041461"/>
                  <a:pt x="2445410" y="2045155"/>
                  <a:pt x="2433781" y="2049140"/>
                </a:cubicBezTo>
                <a:cubicBezTo>
                  <a:pt x="2421781" y="2035703"/>
                  <a:pt x="2379959" y="2059234"/>
                  <a:pt x="2381172" y="2030645"/>
                </a:cubicBezTo>
                <a:cubicBezTo>
                  <a:pt x="2365380" y="2035192"/>
                  <a:pt x="2357148" y="2048120"/>
                  <a:pt x="2360198" y="2029059"/>
                </a:cubicBezTo>
                <a:cubicBezTo>
                  <a:pt x="2354933" y="2030031"/>
                  <a:pt x="2351467" y="2028919"/>
                  <a:pt x="2348815" y="2026798"/>
                </a:cubicBezTo>
                <a:lnTo>
                  <a:pt x="2347988" y="2025745"/>
                </a:lnTo>
                <a:lnTo>
                  <a:pt x="2312920" y="2036311"/>
                </a:lnTo>
                <a:lnTo>
                  <a:pt x="2307986" y="2035583"/>
                </a:lnTo>
                <a:lnTo>
                  <a:pt x="2285481" y="2045197"/>
                </a:lnTo>
                <a:lnTo>
                  <a:pt x="2273666" y="2048710"/>
                </a:lnTo>
                <a:lnTo>
                  <a:pt x="2270719" y="2052702"/>
                </a:lnTo>
                <a:cubicBezTo>
                  <a:pt x="2267315" y="2055347"/>
                  <a:pt x="2262161" y="2056992"/>
                  <a:pt x="2253080" y="2056363"/>
                </a:cubicBezTo>
                <a:lnTo>
                  <a:pt x="2250906" y="2055654"/>
                </a:lnTo>
                <a:lnTo>
                  <a:pt x="2236905" y="2062882"/>
                </a:lnTo>
                <a:cubicBezTo>
                  <a:pt x="2232493" y="2065942"/>
                  <a:pt x="2228705" y="2069583"/>
                  <a:pt x="2225830" y="2074027"/>
                </a:cubicBezTo>
                <a:cubicBezTo>
                  <a:pt x="2173117" y="2059597"/>
                  <a:pt x="2128486" y="2085502"/>
                  <a:pt x="2073776" y="2089244"/>
                </a:cubicBezTo>
                <a:cubicBezTo>
                  <a:pt x="2046050" y="2059365"/>
                  <a:pt x="1957570" y="2112693"/>
                  <a:pt x="1948256" y="2146616"/>
                </a:cubicBezTo>
                <a:cubicBezTo>
                  <a:pt x="1943005" y="2109192"/>
                  <a:pt x="1832736" y="2206239"/>
                  <a:pt x="1865582" y="2153738"/>
                </a:cubicBezTo>
                <a:cubicBezTo>
                  <a:pt x="1847376" y="2159567"/>
                  <a:pt x="1826258" y="2147592"/>
                  <a:pt x="1835210" y="2134244"/>
                </a:cubicBezTo>
                <a:cubicBezTo>
                  <a:pt x="1781916" y="2167476"/>
                  <a:pt x="1695112" y="2153556"/>
                  <a:pt x="1632661" y="2173882"/>
                </a:cubicBezTo>
                <a:cubicBezTo>
                  <a:pt x="1594177" y="2150642"/>
                  <a:pt x="1616426" y="2173975"/>
                  <a:pt x="1579590" y="2173680"/>
                </a:cubicBezTo>
                <a:cubicBezTo>
                  <a:pt x="1592812" y="2198112"/>
                  <a:pt x="1533818" y="2165220"/>
                  <a:pt x="1535601" y="2194590"/>
                </a:cubicBezTo>
                <a:cubicBezTo>
                  <a:pt x="1528840" y="2193608"/>
                  <a:pt x="1522236" y="2191728"/>
                  <a:pt x="1515594" y="2189622"/>
                </a:cubicBezTo>
                <a:lnTo>
                  <a:pt x="1512113" y="2188534"/>
                </a:lnTo>
                <a:lnTo>
                  <a:pt x="1498838" y="2189213"/>
                </a:lnTo>
                <a:lnTo>
                  <a:pt x="1494279" y="2183112"/>
                </a:lnTo>
                <a:lnTo>
                  <a:pt x="1473714" y="2179625"/>
                </a:lnTo>
                <a:cubicBezTo>
                  <a:pt x="1466138" y="2179292"/>
                  <a:pt x="1458132" y="2180071"/>
                  <a:pt x="1449503" y="2182633"/>
                </a:cubicBezTo>
                <a:lnTo>
                  <a:pt x="1266687" y="2212688"/>
                </a:lnTo>
                <a:cubicBezTo>
                  <a:pt x="1256792" y="2212722"/>
                  <a:pt x="1247024" y="2217857"/>
                  <a:pt x="1239614" y="2209727"/>
                </a:cubicBezTo>
                <a:cubicBezTo>
                  <a:pt x="1228778" y="2200326"/>
                  <a:pt x="1202276" y="2223497"/>
                  <a:pt x="1202436" y="2209817"/>
                </a:cubicBezTo>
                <a:cubicBezTo>
                  <a:pt x="1183471" y="2225854"/>
                  <a:pt x="1157340" y="2206849"/>
                  <a:pt x="1136097" y="2205112"/>
                </a:cubicBezTo>
                <a:cubicBezTo>
                  <a:pt x="1100396" y="2209415"/>
                  <a:pt x="1013922" y="2231219"/>
                  <a:pt x="988232" y="2235635"/>
                </a:cubicBezTo>
                <a:cubicBezTo>
                  <a:pt x="986445" y="2234079"/>
                  <a:pt x="984332" y="2232722"/>
                  <a:pt x="981959" y="2231607"/>
                </a:cubicBezTo>
                <a:cubicBezTo>
                  <a:pt x="968170" y="2225130"/>
                  <a:pt x="948759" y="2228043"/>
                  <a:pt x="938600" y="2238113"/>
                </a:cubicBezTo>
                <a:cubicBezTo>
                  <a:pt x="888371" y="2272824"/>
                  <a:pt x="837950" y="2280135"/>
                  <a:pt x="791788" y="2293224"/>
                </a:cubicBezTo>
                <a:cubicBezTo>
                  <a:pt x="739035" y="2305159"/>
                  <a:pt x="769009" y="2269676"/>
                  <a:pt x="706914" y="2305046"/>
                </a:cubicBezTo>
                <a:cubicBezTo>
                  <a:pt x="697882" y="2295919"/>
                  <a:pt x="689339" y="2296797"/>
                  <a:pt x="675971" y="2304030"/>
                </a:cubicBezTo>
                <a:cubicBezTo>
                  <a:pt x="650201" y="2309060"/>
                  <a:pt x="647591" y="2282853"/>
                  <a:pt x="624180" y="2302650"/>
                </a:cubicBezTo>
                <a:cubicBezTo>
                  <a:pt x="626400" y="2287987"/>
                  <a:pt x="574045" y="2305175"/>
                  <a:pt x="583453" y="2288788"/>
                </a:cubicBezTo>
                <a:cubicBezTo>
                  <a:pt x="564313" y="2278832"/>
                  <a:pt x="559671" y="2301039"/>
                  <a:pt x="540946" y="2292721"/>
                </a:cubicBezTo>
                <a:cubicBezTo>
                  <a:pt x="521576" y="2293191"/>
                  <a:pt x="554439" y="2305843"/>
                  <a:pt x="533680" y="2310233"/>
                </a:cubicBezTo>
                <a:cubicBezTo>
                  <a:pt x="508069" y="2313043"/>
                  <a:pt x="512638" y="2338541"/>
                  <a:pt x="487366" y="2309053"/>
                </a:cubicBezTo>
                <a:cubicBezTo>
                  <a:pt x="462164" y="2321083"/>
                  <a:pt x="454441" y="2307251"/>
                  <a:pt x="416820" y="2305443"/>
                </a:cubicBezTo>
                <a:cubicBezTo>
                  <a:pt x="403012" y="2315890"/>
                  <a:pt x="390105" y="2313733"/>
                  <a:pt x="376805" y="2307647"/>
                </a:cubicBezTo>
                <a:cubicBezTo>
                  <a:pt x="341751" y="2315035"/>
                  <a:pt x="307408" y="2307897"/>
                  <a:pt x="266777" y="2309012"/>
                </a:cubicBezTo>
                <a:cubicBezTo>
                  <a:pt x="225310" y="2324664"/>
                  <a:pt x="199419" y="2305548"/>
                  <a:pt x="156013" y="2306832"/>
                </a:cubicBezTo>
                <a:cubicBezTo>
                  <a:pt x="117457" y="2333851"/>
                  <a:pt x="122965" y="2279562"/>
                  <a:pt x="87258" y="2285511"/>
                </a:cubicBezTo>
                <a:cubicBezTo>
                  <a:pt x="38977" y="2309189"/>
                  <a:pt x="74043" y="2277969"/>
                  <a:pt x="23798" y="2281822"/>
                </a:cubicBezTo>
                <a:lnTo>
                  <a:pt x="0" y="2285369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614494-21DC-64B2-31FE-AB34B4444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973" y="393380"/>
            <a:ext cx="7655427" cy="7398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Logic gates –&gt; </a:t>
            </a:r>
            <a:r>
              <a:rPr lang="en-US" sz="4000" dirty="0">
                <a:solidFill>
                  <a:srgbClr val="FF0000"/>
                </a:solidFill>
              </a:rPr>
              <a:t>Electronic Devices</a:t>
            </a:r>
            <a:endParaRPr lang="en-US" sz="4000" dirty="0">
              <a:solidFill>
                <a:srgbClr val="FF0000"/>
              </a:solidFill>
              <a:cs typeface="Calibri Light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FDF195F-784B-4D00-8C92-6FC1B0499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7088" y="6277971"/>
            <a:ext cx="6884912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D12DD93-DD45-C1F7-3468-5CD1174C56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3973" y="5727033"/>
            <a:ext cx="5598027" cy="393377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MOSFET realization of a NOT gate.</a:t>
            </a:r>
            <a:endParaRPr lang="en-US" dirty="0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BBB669-E828-C38E-59AC-642E015DF6DE}"/>
              </a:ext>
            </a:extLst>
          </p:cNvPr>
          <p:cNvSpPr txBox="1"/>
          <p:nvPr/>
        </p:nvSpPr>
        <p:spPr>
          <a:xfrm>
            <a:off x="1219200" y="2786742"/>
            <a:ext cx="574765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Calibri"/>
              </a:rPr>
              <a:t>Electronic Devices:</a:t>
            </a:r>
          </a:p>
          <a:p>
            <a:pPr marL="342900" indent="-342900">
              <a:buAutoNum type="arabicPeriod"/>
            </a:pPr>
            <a:r>
              <a:rPr lang="en-US" sz="2400" dirty="0">
                <a:cs typeface="Calibri"/>
              </a:rPr>
              <a:t>Transistors (</a:t>
            </a:r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cs typeface="Calibri"/>
              </a:rPr>
              <a:t>BJT/MOSFET</a:t>
            </a:r>
            <a:r>
              <a:rPr lang="en-US" sz="2400" dirty="0">
                <a:cs typeface="Calibri"/>
              </a:rPr>
              <a:t>/ JFET/</a:t>
            </a:r>
            <a:r>
              <a:rPr lang="en-US" sz="2400" b="1" dirty="0" err="1">
                <a:solidFill>
                  <a:srgbClr val="FF0000"/>
                </a:solidFill>
                <a:cs typeface="Calibri"/>
              </a:rPr>
              <a:t>FinFET</a:t>
            </a:r>
            <a:r>
              <a:rPr lang="en-US" sz="2400" dirty="0">
                <a:cs typeface="Calibri"/>
              </a:rPr>
              <a:t>)</a:t>
            </a:r>
          </a:p>
          <a:p>
            <a:pPr marL="342900" indent="-342900">
              <a:buAutoNum type="arabicPeriod"/>
            </a:pPr>
            <a:r>
              <a:rPr lang="en-US" sz="2400" dirty="0">
                <a:cs typeface="Calibri"/>
              </a:rPr>
              <a:t>Diodes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833799-CF20-CE1D-70BF-2F17117E8175}"/>
              </a:ext>
            </a:extLst>
          </p:cNvPr>
          <p:cNvSpPr txBox="1"/>
          <p:nvPr/>
        </p:nvSpPr>
        <p:spPr>
          <a:xfrm>
            <a:off x="0" y="6531701"/>
            <a:ext cx="1219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effectLst/>
              </a:rPr>
              <a:t>S. D. Brown and Z. G. </a:t>
            </a:r>
            <a:r>
              <a:rPr lang="en-US" sz="1400" dirty="0" err="1">
                <a:effectLst/>
              </a:rPr>
              <a:t>Vranesic</a:t>
            </a:r>
            <a:r>
              <a:rPr lang="en-US" sz="1400" dirty="0">
                <a:effectLst/>
              </a:rPr>
              <a:t>, </a:t>
            </a:r>
            <a:r>
              <a:rPr lang="en-US" sz="1400" i="1" dirty="0">
                <a:effectLst/>
              </a:rPr>
              <a:t>Fundamentals of digital logic with Verilog design</a:t>
            </a:r>
            <a:r>
              <a:rPr lang="en-US" sz="1400" dirty="0">
                <a:effectLst/>
              </a:rPr>
              <a:t>, Third edition. New York: McGraw-Hill Higher Education, 2014.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951CB4-4560-67CB-4B90-A1B8CC6D7D50}"/>
              </a:ext>
            </a:extLst>
          </p:cNvPr>
          <p:cNvSpPr txBox="1"/>
          <p:nvPr/>
        </p:nvSpPr>
        <p:spPr>
          <a:xfrm>
            <a:off x="1219200" y="4440023"/>
            <a:ext cx="37381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Amplification</a:t>
            </a:r>
            <a:r>
              <a:rPr lang="en-US" sz="2400" dirty="0"/>
              <a:t> and </a:t>
            </a:r>
            <a:r>
              <a:rPr lang="en-US" sz="2400" b="1" dirty="0">
                <a:solidFill>
                  <a:srgbClr val="FF0000"/>
                </a:solidFill>
              </a:rPr>
              <a:t>Switching</a:t>
            </a:r>
          </a:p>
        </p:txBody>
      </p:sp>
    </p:spTree>
    <p:extLst>
      <p:ext uri="{BB962C8B-B14F-4D97-AF65-F5344CB8AC3E}">
        <p14:creationId xmlns:p14="http://schemas.microsoft.com/office/powerpoint/2010/main" val="37025375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CA618-FD6D-1DD1-2A4F-09A3F8F57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Historical Perspective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64DC5-895D-3BF3-9726-6BBF7BB7E9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7405"/>
            <a:ext cx="10515600" cy="12223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Has it always been like this?</a:t>
            </a:r>
          </a:p>
          <a:p>
            <a:r>
              <a:rPr lang="en-US" dirty="0">
                <a:cs typeface="Calibri"/>
              </a:rPr>
              <a:t>Eras of Computer evolution: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5593526-75A6-3520-8919-C2F378EB8378}"/>
              </a:ext>
            </a:extLst>
          </p:cNvPr>
          <p:cNvSpPr txBox="1"/>
          <p:nvPr/>
        </p:nvSpPr>
        <p:spPr>
          <a:xfrm>
            <a:off x="1130300" y="2614885"/>
            <a:ext cx="9118600" cy="2556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2800" dirty="0"/>
              <a:t>Gen 1: Mechanical to </a:t>
            </a:r>
            <a:r>
              <a:rPr lang="en-US" sz="2800" b="1" dirty="0"/>
              <a:t>Vacuum Tubes </a:t>
            </a:r>
            <a:r>
              <a:rPr lang="en-US" sz="2800" dirty="0"/>
              <a:t>(17th -1940s):  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2800" dirty="0"/>
              <a:t>Gen 2: </a:t>
            </a:r>
            <a:r>
              <a:rPr lang="en-US" sz="2800" b="1" dirty="0"/>
              <a:t>Transistors</a:t>
            </a:r>
            <a:r>
              <a:rPr lang="en-US" sz="2800" dirty="0"/>
              <a:t> (BJT) (1950s): Short-lived  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2800" dirty="0">
                <a:solidFill>
                  <a:srgbClr val="FF0000"/>
                </a:solidFill>
              </a:rPr>
              <a:t>Gen 3: </a:t>
            </a:r>
            <a:r>
              <a:rPr lang="en-US" sz="2800" b="1" dirty="0">
                <a:solidFill>
                  <a:srgbClr val="FF0000"/>
                </a:solidFill>
              </a:rPr>
              <a:t>Integrated Circuitry</a:t>
            </a:r>
            <a:r>
              <a:rPr lang="en-US" sz="2800" dirty="0">
                <a:solidFill>
                  <a:srgbClr val="FF0000"/>
                </a:solidFill>
              </a:rPr>
              <a:t> (1960s - Present)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A4B1E02-D774-F3EF-4CB9-80F5A602B5A9}"/>
              </a:ext>
            </a:extLst>
          </p:cNvPr>
          <p:cNvSpPr txBox="1"/>
          <p:nvPr/>
        </p:nvSpPr>
        <p:spPr>
          <a:xfrm>
            <a:off x="9004300" y="6427112"/>
            <a:ext cx="31877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2"/>
              </a:rPr>
              <a:t>History of Computers (uah.edu)</a:t>
            </a:r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CFEC30F-F662-BEFA-F5BD-673F6785FFAE}"/>
              </a:ext>
            </a:extLst>
          </p:cNvPr>
          <p:cNvSpPr txBox="1"/>
          <p:nvPr/>
        </p:nvSpPr>
        <p:spPr>
          <a:xfrm>
            <a:off x="6096000" y="832705"/>
            <a:ext cx="44080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Mechanical gears </a:t>
            </a:r>
          </a:p>
          <a:p>
            <a:r>
              <a:rPr lang="en-US" dirty="0"/>
              <a:t>(1822 - </a:t>
            </a:r>
            <a:r>
              <a:rPr lang="en-US" dirty="0">
                <a:hlinkClick r:id="rId3"/>
              </a:rPr>
              <a:t>Difference Engine</a:t>
            </a:r>
            <a:r>
              <a:rPr lang="en-US" dirty="0"/>
              <a:t>, Analytical Engine)</a:t>
            </a:r>
          </a:p>
          <a:p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C2F03C5-18B3-3875-743D-1F0D13CF7A2E}"/>
              </a:ext>
            </a:extLst>
          </p:cNvPr>
          <p:cNvSpPr txBox="1"/>
          <p:nvPr/>
        </p:nvSpPr>
        <p:spPr>
          <a:xfrm>
            <a:off x="6133519" y="1606277"/>
            <a:ext cx="256656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Electrical switches and mechanical relays </a:t>
            </a:r>
          </a:p>
          <a:p>
            <a:r>
              <a:rPr lang="en-US" dirty="0"/>
              <a:t>(1944 - </a:t>
            </a:r>
            <a:r>
              <a:rPr lang="en-US" dirty="0">
                <a:hlinkClick r:id="rId4"/>
              </a:rPr>
              <a:t>Harvard Mark 1 </a:t>
            </a:r>
            <a:r>
              <a:rPr lang="en-US" dirty="0"/>
              <a:t>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EA3CFE4-C422-C93B-E60A-ECF279434073}"/>
              </a:ext>
            </a:extLst>
          </p:cNvPr>
          <p:cNvSpPr txBox="1"/>
          <p:nvPr/>
        </p:nvSpPr>
        <p:spPr>
          <a:xfrm>
            <a:off x="6127772" y="5486756"/>
            <a:ext cx="4121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5"/>
              </a:rPr>
              <a:t>Microcomputers</a:t>
            </a:r>
            <a:r>
              <a:rPr lang="en-US" dirty="0"/>
              <a:t> -&gt; Laptops, Smartphones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EE16C4C-85D2-B6A1-F8AA-7536696EA508}"/>
              </a:ext>
            </a:extLst>
          </p:cNvPr>
          <p:cNvSpPr txBox="1"/>
          <p:nvPr/>
        </p:nvSpPr>
        <p:spPr>
          <a:xfrm>
            <a:off x="0" y="6169709"/>
            <a:ext cx="19383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WWI: 1914 - 1918 </a:t>
            </a:r>
          </a:p>
          <a:p>
            <a:r>
              <a:rPr lang="en-US" dirty="0"/>
              <a:t>WWII: 1939 - 1945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DFC31B1-F206-EF90-90D1-960889AF5542}"/>
              </a:ext>
            </a:extLst>
          </p:cNvPr>
          <p:cNvSpPr txBox="1"/>
          <p:nvPr/>
        </p:nvSpPr>
        <p:spPr>
          <a:xfrm>
            <a:off x="8300031" y="3470581"/>
            <a:ext cx="30537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(1951 – 1959) </a:t>
            </a:r>
          </a:p>
          <a:p>
            <a:r>
              <a:rPr lang="en-US" dirty="0"/>
              <a:t>Switchover to </a:t>
            </a:r>
            <a:r>
              <a:rPr lang="en-US" b="1" i="1" dirty="0">
                <a:solidFill>
                  <a:srgbClr val="0000FF"/>
                </a:solidFill>
              </a:rPr>
              <a:t>transistors</a:t>
            </a:r>
            <a:r>
              <a:rPr lang="en-US" dirty="0"/>
              <a:t> from </a:t>
            </a:r>
            <a:r>
              <a:rPr lang="en-US" b="1" i="1" dirty="0">
                <a:solidFill>
                  <a:srgbClr val="0000FF"/>
                </a:solidFill>
              </a:rPr>
              <a:t>vacuum Tubes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436E48C-E7FD-0909-E47A-D0373FDDD649}"/>
              </a:ext>
            </a:extLst>
          </p:cNvPr>
          <p:cNvSpPr txBox="1"/>
          <p:nvPr/>
        </p:nvSpPr>
        <p:spPr>
          <a:xfrm>
            <a:off x="8300031" y="4712866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VLSI</a:t>
            </a:r>
          </a:p>
        </p:txBody>
      </p:sp>
    </p:spTree>
    <p:extLst>
      <p:ext uri="{BB962C8B-B14F-4D97-AF65-F5344CB8AC3E}">
        <p14:creationId xmlns:p14="http://schemas.microsoft.com/office/powerpoint/2010/main" val="2904214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0" grpId="0"/>
      <p:bldP spid="4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B37ED9BE-8E1A-E854-0B78-E70D25F6C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Vacuum Tubes (1946 - ENIAC)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52A56BC-A387-107D-D2F6-AFB9BD71B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173" y="1809221"/>
            <a:ext cx="1914451" cy="344011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8D7D295-1888-0CD3-BC3A-14102D9ED585}"/>
              </a:ext>
            </a:extLst>
          </p:cNvPr>
          <p:cNvSpPr txBox="1"/>
          <p:nvPr/>
        </p:nvSpPr>
        <p:spPr>
          <a:xfrm>
            <a:off x="1545696" y="5367866"/>
            <a:ext cx="1821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Electron Flow 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640FD2-7C4E-F53D-BA1B-477D9C51D128}"/>
              </a:ext>
            </a:extLst>
          </p:cNvPr>
          <p:cNvSpPr txBox="1"/>
          <p:nvPr/>
        </p:nvSpPr>
        <p:spPr>
          <a:xfrm>
            <a:off x="3639472" y="5367866"/>
            <a:ext cx="1935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Electron Flow OFF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9A5A0A9-679F-A912-F363-56B8D8360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5822" y="1809220"/>
            <a:ext cx="1842918" cy="344011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A6C79B6-F891-DC60-2B5D-83BB6BDEE93C}"/>
              </a:ext>
            </a:extLst>
          </p:cNvPr>
          <p:cNvSpPr txBox="1"/>
          <p:nvPr/>
        </p:nvSpPr>
        <p:spPr>
          <a:xfrm>
            <a:off x="2148006" y="5737198"/>
            <a:ext cx="28296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Thermionic </a:t>
            </a:r>
            <a:r>
              <a:rPr lang="en-US" sz="2800" b="1" u="sng" dirty="0">
                <a:solidFill>
                  <a:srgbClr val="00B050"/>
                </a:solidFill>
              </a:rPr>
              <a:t>Di</a:t>
            </a:r>
            <a:r>
              <a:rPr lang="en-US" sz="2800" b="1" dirty="0"/>
              <a:t>ode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417AC9B-BF6C-D610-E0DA-2FE52E2EF716}"/>
              </a:ext>
            </a:extLst>
          </p:cNvPr>
          <p:cNvSpPr txBox="1"/>
          <p:nvPr/>
        </p:nvSpPr>
        <p:spPr>
          <a:xfrm>
            <a:off x="2834682" y="6260418"/>
            <a:ext cx="1456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SWITCHING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90A62C9-E797-4A85-EEEC-871262F26B63}"/>
              </a:ext>
            </a:extLst>
          </p:cNvPr>
          <p:cNvSpPr txBox="1"/>
          <p:nvPr/>
        </p:nvSpPr>
        <p:spPr>
          <a:xfrm>
            <a:off x="7228267" y="5673356"/>
            <a:ext cx="2891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Thermionic </a:t>
            </a:r>
            <a:r>
              <a:rPr lang="en-US" sz="2800" b="1" u="sng" dirty="0">
                <a:solidFill>
                  <a:srgbClr val="00B050"/>
                </a:solidFill>
              </a:rPr>
              <a:t>Tri</a:t>
            </a:r>
            <a:r>
              <a:rPr lang="en-US" sz="2800" b="1" dirty="0"/>
              <a:t>ode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48FB31B-7348-E00B-024A-5DB10D04D549}"/>
              </a:ext>
            </a:extLst>
          </p:cNvPr>
          <p:cNvSpPr txBox="1"/>
          <p:nvPr/>
        </p:nvSpPr>
        <p:spPr>
          <a:xfrm>
            <a:off x="7571604" y="6196576"/>
            <a:ext cx="22046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AMPLIFICATION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0EC83C1-3518-C36B-ED72-7CFEFDD3F2DB}"/>
              </a:ext>
            </a:extLst>
          </p:cNvPr>
          <p:cNvSpPr txBox="1"/>
          <p:nvPr/>
        </p:nvSpPr>
        <p:spPr>
          <a:xfrm>
            <a:off x="6616912" y="5103225"/>
            <a:ext cx="41140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Small changes in </a:t>
            </a:r>
            <a:r>
              <a:rPr lang="en-US" b="1" i="1" dirty="0"/>
              <a:t>Grid</a:t>
            </a:r>
            <a:r>
              <a:rPr lang="en-US" dirty="0"/>
              <a:t> voltage translate to </a:t>
            </a:r>
          </a:p>
          <a:p>
            <a:pPr algn="ctr"/>
            <a:r>
              <a:rPr lang="en-US" dirty="0"/>
              <a:t>large voltages at the Anode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75CC0E7-16B7-9E3C-1879-3C041EE29D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6912" y="1809220"/>
            <a:ext cx="1755820" cy="326427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84B44AE-EBED-0677-1601-48EFBA8DF2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7011" y="1809220"/>
            <a:ext cx="1783823" cy="326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777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9FD98-7E6D-4ABE-1355-EEAB813CA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Systems /Processors with BJT (60s)</a:t>
            </a:r>
          </a:p>
        </p:txBody>
      </p:sp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60550C3B-DE2A-BD21-48C8-F09F593FBE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1409748"/>
              </p:ext>
            </p:extLst>
          </p:nvPr>
        </p:nvGraphicFramePr>
        <p:xfrm>
          <a:off x="838200" y="1825625"/>
          <a:ext cx="7010400" cy="414337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3630435592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661345697"/>
                    </a:ext>
                  </a:extLst>
                </a:gridCol>
              </a:tblGrid>
              <a:tr h="69056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Computer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882672"/>
                  </a:ext>
                </a:extLst>
              </a:tr>
              <a:tr h="690563">
                <a:tc>
                  <a:txBody>
                    <a:bodyPr/>
                    <a:lstStyle/>
                    <a:p>
                      <a:r>
                        <a:rPr lang="en-US" dirty="0"/>
                        <a:t>IBM System/360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1964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099503"/>
                  </a:ext>
                </a:extLst>
              </a:tr>
              <a:tr h="690563">
                <a:tc>
                  <a:txBody>
                    <a:bodyPr/>
                    <a:lstStyle/>
                    <a:p>
                      <a:r>
                        <a:rPr lang="en-US" dirty="0"/>
                        <a:t>DEC PDP Series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1960 (PDP-1), 1965 (PDP-8), 1970 (PDP-11)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9169078"/>
                  </a:ext>
                </a:extLst>
              </a:tr>
              <a:tr h="690563">
                <a:tc>
                  <a:txBody>
                    <a:bodyPr/>
                    <a:lstStyle/>
                    <a:p>
                      <a:r>
                        <a:rPr lang="en-US" dirty="0"/>
                        <a:t>Control Data Corporation 6600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1964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6065879"/>
                  </a:ext>
                </a:extLst>
              </a:tr>
              <a:tr h="690563">
                <a:tc>
                  <a:txBody>
                    <a:bodyPr/>
                    <a:lstStyle/>
                    <a:p>
                      <a:r>
                        <a:rPr lang="en-US" dirty="0"/>
                        <a:t>IBM System/370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1970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3983297"/>
                  </a:ext>
                </a:extLst>
              </a:tr>
              <a:tr h="690563">
                <a:tc>
                  <a:txBody>
                    <a:bodyPr/>
                    <a:lstStyle/>
                    <a:p>
                      <a:r>
                        <a:rPr lang="en-US" dirty="0"/>
                        <a:t>Cray-1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1976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2796838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DDBAD588-3F37-CC10-6D2A-5F37298054A2}"/>
              </a:ext>
            </a:extLst>
          </p:cNvPr>
          <p:cNvSpPr txBox="1"/>
          <p:nvPr/>
        </p:nvSpPr>
        <p:spPr>
          <a:xfrm>
            <a:off x="8496300" y="2616200"/>
            <a:ext cx="2552700" cy="1868488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none" tIns="2194560" rtlCol="0">
            <a:noAutofit/>
          </a:bodyPr>
          <a:lstStyle/>
          <a:p>
            <a:pPr algn="ctr"/>
            <a:r>
              <a:rPr lang="en-US" dirty="0"/>
              <a:t>IBM System/360 hybrid BJT circuit</a:t>
            </a:r>
          </a:p>
        </p:txBody>
      </p:sp>
    </p:spTree>
    <p:extLst>
      <p:ext uri="{BB962C8B-B14F-4D97-AF65-F5344CB8AC3E}">
        <p14:creationId xmlns:p14="http://schemas.microsoft.com/office/powerpoint/2010/main" val="2198546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39376-B16B-A220-CA12-30F5F37E9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F117D-2A29-8B72-854A-15D38313CC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55566" cy="4351338"/>
          </a:xfrm>
        </p:spPr>
        <p:txBody>
          <a:bodyPr/>
          <a:lstStyle/>
          <a:p>
            <a:r>
              <a:rPr lang="en-US" dirty="0"/>
              <a:t>Logistical information</a:t>
            </a:r>
          </a:p>
          <a:p>
            <a:pPr lvl="1"/>
            <a:r>
              <a:rPr lang="en-US" dirty="0"/>
              <a:t>Instructor Information</a:t>
            </a:r>
          </a:p>
          <a:p>
            <a:pPr lvl="1"/>
            <a:r>
              <a:rPr lang="en-US" dirty="0"/>
              <a:t>Administrative Details</a:t>
            </a:r>
          </a:p>
          <a:p>
            <a:pPr lvl="1"/>
            <a:r>
              <a:rPr lang="en-US" dirty="0"/>
              <a:t>Marks Distribution</a:t>
            </a:r>
          </a:p>
          <a:p>
            <a:pPr lvl="1"/>
            <a:r>
              <a:rPr lang="en-US" dirty="0"/>
              <a:t>How to get an A/A+ in CSE251?</a:t>
            </a:r>
          </a:p>
          <a:p>
            <a:pPr lvl="1"/>
            <a:r>
              <a:rPr lang="en-US" dirty="0"/>
              <a:t>How to </a:t>
            </a:r>
            <a:r>
              <a:rPr lang="en-US" strike="sngStrike" dirty="0"/>
              <a:t>get an A/A+</a:t>
            </a:r>
            <a:r>
              <a:rPr lang="en-US" dirty="0"/>
              <a:t> </a:t>
            </a:r>
            <a:r>
              <a:rPr lang="en-US" b="1" dirty="0"/>
              <a:t>pass</a:t>
            </a:r>
            <a:r>
              <a:rPr lang="en-US" dirty="0"/>
              <a:t> in CSE251?</a:t>
            </a:r>
          </a:p>
          <a:p>
            <a:pPr lvl="1"/>
            <a:r>
              <a:rPr lang="en-US" dirty="0"/>
              <a:t>Course Outline</a:t>
            </a:r>
          </a:p>
          <a:p>
            <a:pPr lvl="1"/>
            <a:r>
              <a:rPr lang="en-US" dirty="0"/>
              <a:t>Course Outcome (</a:t>
            </a:r>
            <a:r>
              <a:rPr lang="en-US" b="1" dirty="0"/>
              <a:t>CO</a:t>
            </a:r>
            <a:r>
              <a:rPr lang="en-US" dirty="0"/>
              <a:t>s)</a:t>
            </a:r>
          </a:p>
          <a:p>
            <a:pPr lvl="1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BA9C8B4-7C78-6E2C-FAC4-DD9B38529E11}"/>
              </a:ext>
            </a:extLst>
          </p:cNvPr>
          <p:cNvSpPr txBox="1">
            <a:spLocks/>
          </p:cNvSpPr>
          <p:nvPr/>
        </p:nvSpPr>
        <p:spPr>
          <a:xfrm>
            <a:off x="6193766" y="1825625"/>
            <a:ext cx="535556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Introduction</a:t>
            </a:r>
          </a:p>
          <a:p>
            <a:pPr lvl="1"/>
            <a:r>
              <a:rPr lang="en-US" dirty="0"/>
              <a:t>Abstraction Levels</a:t>
            </a:r>
          </a:p>
          <a:p>
            <a:pPr lvl="1"/>
            <a:r>
              <a:rPr lang="en-US" dirty="0"/>
              <a:t>Historical Perspective</a:t>
            </a:r>
          </a:p>
          <a:p>
            <a:pPr lvl="1"/>
            <a:r>
              <a:rPr lang="en-US" dirty="0"/>
              <a:t>Vacuum Tubes</a:t>
            </a:r>
          </a:p>
          <a:p>
            <a:pPr lvl="1"/>
            <a:r>
              <a:rPr lang="en-US" dirty="0"/>
              <a:t>Computer Systems with BJTs (60s)</a:t>
            </a:r>
          </a:p>
          <a:p>
            <a:pPr lvl="1"/>
            <a:r>
              <a:rPr lang="en-US" dirty="0"/>
              <a:t>Computer Systems with MOSFET (60s)</a:t>
            </a:r>
          </a:p>
          <a:p>
            <a:pPr lvl="1"/>
            <a:r>
              <a:rPr lang="en-US" dirty="0"/>
              <a:t>Moore’s Law</a:t>
            </a:r>
          </a:p>
          <a:p>
            <a:pPr lvl="1"/>
            <a:r>
              <a:rPr lang="en-US" dirty="0"/>
              <a:t>Some Future Outlook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9963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tle 1">
            <a:extLst>
              <a:ext uri="{FF2B5EF4-FFF2-40B4-BE49-F238E27FC236}">
                <a16:creationId xmlns:a16="http://schemas.microsoft.com/office/drawing/2014/main" id="{2447A72F-9618-3695-FD1D-B4E1476F9E16}"/>
              </a:ext>
            </a:extLst>
          </p:cNvPr>
          <p:cNvSpPr txBox="1">
            <a:spLocks/>
          </p:cNvSpPr>
          <p:nvPr/>
        </p:nvSpPr>
        <p:spPr>
          <a:xfrm>
            <a:off x="838200" y="1524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Computer Systems /Processors with MOSFET (70s - Present)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3C76BA-2119-EDB0-DD82-2E5EF3A93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01074"/>
            <a:ext cx="10515600" cy="1325563"/>
          </a:xfrm>
        </p:spPr>
        <p:txBody>
          <a:bodyPr/>
          <a:lstStyle/>
          <a:p>
            <a:r>
              <a:rPr lang="en-US" dirty="0"/>
              <a:t>Processor evolution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C41F0EE2-0D23-CF0E-A2B4-0989C5D6421A}"/>
              </a:ext>
            </a:extLst>
          </p:cNvPr>
          <p:cNvGrpSpPr/>
          <p:nvPr/>
        </p:nvGrpSpPr>
        <p:grpSpPr>
          <a:xfrm>
            <a:off x="838200" y="1142155"/>
            <a:ext cx="11145448" cy="6548114"/>
            <a:chOff x="838200" y="458678"/>
            <a:chExt cx="11145448" cy="6548114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E8F79AA-2F0F-6FAD-4A6A-28C422ECEE89}"/>
                </a:ext>
              </a:extLst>
            </p:cNvPr>
            <p:cNvSpPr/>
            <p:nvPr/>
          </p:nvSpPr>
          <p:spPr>
            <a:xfrm>
              <a:off x="3008044" y="1806542"/>
              <a:ext cx="1451592" cy="803167"/>
            </a:xfrm>
            <a:custGeom>
              <a:avLst/>
              <a:gdLst>
                <a:gd name="connsiteX0" fmla="*/ 0 w 2058182"/>
                <a:gd name="connsiteY0" fmla="*/ 0 h 696214"/>
                <a:gd name="connsiteX1" fmla="*/ 2058182 w 2058182"/>
                <a:gd name="connsiteY1" fmla="*/ 0 h 696214"/>
                <a:gd name="connsiteX2" fmla="*/ 2058182 w 2058182"/>
                <a:gd name="connsiteY2" fmla="*/ 696214 h 696214"/>
                <a:gd name="connsiteX3" fmla="*/ 0 w 2058182"/>
                <a:gd name="connsiteY3" fmla="*/ 696214 h 696214"/>
                <a:gd name="connsiteX4" fmla="*/ 0 w 2058182"/>
                <a:gd name="connsiteY4" fmla="*/ 0 h 696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58182" h="696214">
                  <a:moveTo>
                    <a:pt x="0" y="0"/>
                  </a:moveTo>
                  <a:lnTo>
                    <a:pt x="2058182" y="0"/>
                  </a:lnTo>
                  <a:lnTo>
                    <a:pt x="2058182" y="696214"/>
                  </a:lnTo>
                  <a:lnTo>
                    <a:pt x="0" y="6962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837473B0-CC2E-450A-ABE3-18F120FF3D39}">
                    <a1611:picAttrSrcUrl xmlns:a1611="http://schemas.microsoft.com/office/drawing/2016/11/main" r:id="rId3"/>
                  </a:ext>
                </a:extLst>
              </a:blip>
              <a:stretch>
                <a:fillRect l="-26776" t="-43074" r="-29552" b="3188"/>
              </a:stretch>
            </a:blipFill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8260" tIns="731520" rIns="48260" bIns="48260" numCol="1" spcCol="1270" anchor="t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i="0" dirty="0">
                  <a:solidFill>
                    <a:srgbClr val="262626"/>
                  </a:solidFill>
                  <a:effectLst/>
                  <a:latin typeface="intel-clear"/>
                </a:rPr>
                <a:t>Intel ® 8086 </a:t>
              </a:r>
              <a:r>
                <a:rPr lang="en-US" sz="2000" kern="1200" dirty="0"/>
                <a:t>1978</a:t>
              </a:r>
            </a:p>
          </p:txBody>
        </p:sp>
        <p:sp>
          <p:nvSpPr>
            <p:cNvPr id="18" name="Shape 17">
              <a:extLst>
                <a:ext uri="{FF2B5EF4-FFF2-40B4-BE49-F238E27FC236}">
                  <a16:creationId xmlns:a16="http://schemas.microsoft.com/office/drawing/2014/main" id="{4DC17F78-66E1-BA6E-E7D0-94B1E9891255}"/>
                </a:ext>
              </a:extLst>
            </p:cNvPr>
            <p:cNvSpPr/>
            <p:nvPr/>
          </p:nvSpPr>
          <p:spPr>
            <a:xfrm rot="4396374">
              <a:off x="4116112" y="-6738"/>
              <a:ext cx="6481176" cy="7545883"/>
            </a:xfrm>
            <a:prstGeom prst="swooshArrow">
              <a:avLst>
                <a:gd name="adj1" fmla="val 18605"/>
                <a:gd name="adj2" fmla="val 21557"/>
              </a:avLst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A0EB6DC-430E-6578-A459-B92038406318}"/>
                </a:ext>
              </a:extLst>
            </p:cNvPr>
            <p:cNvSpPr/>
            <p:nvPr/>
          </p:nvSpPr>
          <p:spPr>
            <a:xfrm>
              <a:off x="4412207" y="1773406"/>
              <a:ext cx="94859" cy="94859"/>
            </a:xfrm>
            <a:prstGeom prst="ellipse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6D59845-FA09-01A1-4A6F-F49EDE206937}"/>
                </a:ext>
              </a:extLst>
            </p:cNvPr>
            <p:cNvSpPr/>
            <p:nvPr/>
          </p:nvSpPr>
          <p:spPr>
            <a:xfrm>
              <a:off x="6244086" y="2113267"/>
              <a:ext cx="94859" cy="94859"/>
            </a:xfrm>
            <a:prstGeom prst="ellipse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ACF7601-75C6-AB4B-77DA-548E2324C8D9}"/>
                </a:ext>
              </a:extLst>
            </p:cNvPr>
            <p:cNvSpPr/>
            <p:nvPr/>
          </p:nvSpPr>
          <p:spPr>
            <a:xfrm>
              <a:off x="7838418" y="2874598"/>
              <a:ext cx="94859" cy="94859"/>
            </a:xfrm>
            <a:prstGeom prst="ellipse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37F2FE6-80A3-81D8-A9F1-1338AD34DBB2}"/>
                </a:ext>
              </a:extLst>
            </p:cNvPr>
            <p:cNvSpPr/>
            <p:nvPr/>
          </p:nvSpPr>
          <p:spPr>
            <a:xfrm>
              <a:off x="838200" y="1563742"/>
              <a:ext cx="1770994" cy="826856"/>
            </a:xfrm>
            <a:custGeom>
              <a:avLst/>
              <a:gdLst>
                <a:gd name="connsiteX0" fmla="*/ 0 w 1770994"/>
                <a:gd name="connsiteY0" fmla="*/ 0 h 696214"/>
                <a:gd name="connsiteX1" fmla="*/ 1770994 w 1770994"/>
                <a:gd name="connsiteY1" fmla="*/ 0 h 696214"/>
                <a:gd name="connsiteX2" fmla="*/ 1770994 w 1770994"/>
                <a:gd name="connsiteY2" fmla="*/ 696214 h 696214"/>
                <a:gd name="connsiteX3" fmla="*/ 0 w 1770994"/>
                <a:gd name="connsiteY3" fmla="*/ 696214 h 696214"/>
                <a:gd name="connsiteX4" fmla="*/ 0 w 1770994"/>
                <a:gd name="connsiteY4" fmla="*/ 0 h 696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0994" h="696214">
                  <a:moveTo>
                    <a:pt x="0" y="0"/>
                  </a:moveTo>
                  <a:lnTo>
                    <a:pt x="1770994" y="0"/>
                  </a:lnTo>
                  <a:lnTo>
                    <a:pt x="1770994" y="696214"/>
                  </a:lnTo>
                  <a:lnTo>
                    <a:pt x="0" y="6962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8260" tIns="914400" rIns="48260" bIns="48260" numCol="1" spcCol="1270" anchor="t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i="0" dirty="0">
                  <a:solidFill>
                    <a:srgbClr val="262626"/>
                  </a:solidFill>
                  <a:effectLst/>
                  <a:latin typeface="intel-clear"/>
                </a:rPr>
                <a:t>Intel® 4004</a:t>
              </a:r>
              <a:endParaRPr lang="en-US" sz="2000" kern="1200" dirty="0"/>
            </a:p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 dirty="0"/>
                <a:t>1971</a:t>
              </a: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BC87D7D-9AE9-24A0-DB33-409AB7A0F4D9}"/>
                </a:ext>
              </a:extLst>
            </p:cNvPr>
            <p:cNvSpPr/>
            <p:nvPr/>
          </p:nvSpPr>
          <p:spPr>
            <a:xfrm>
              <a:off x="6784270" y="793677"/>
              <a:ext cx="1804177" cy="889910"/>
            </a:xfrm>
            <a:custGeom>
              <a:avLst/>
              <a:gdLst>
                <a:gd name="connsiteX0" fmla="*/ 0 w 1084150"/>
                <a:gd name="connsiteY0" fmla="*/ 0 h 696214"/>
                <a:gd name="connsiteX1" fmla="*/ 1084150 w 1084150"/>
                <a:gd name="connsiteY1" fmla="*/ 0 h 696214"/>
                <a:gd name="connsiteX2" fmla="*/ 1084150 w 1084150"/>
                <a:gd name="connsiteY2" fmla="*/ 696214 h 696214"/>
                <a:gd name="connsiteX3" fmla="*/ 0 w 1084150"/>
                <a:gd name="connsiteY3" fmla="*/ 696214 h 696214"/>
                <a:gd name="connsiteX4" fmla="*/ 0 w 1084150"/>
                <a:gd name="connsiteY4" fmla="*/ 0 h 696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4150" h="696214">
                  <a:moveTo>
                    <a:pt x="0" y="0"/>
                  </a:moveTo>
                  <a:lnTo>
                    <a:pt x="1084150" y="0"/>
                  </a:lnTo>
                  <a:lnTo>
                    <a:pt x="1084150" y="696214"/>
                  </a:lnTo>
                  <a:lnTo>
                    <a:pt x="0" y="6962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837473B0-CC2E-450A-ABE3-18F120FF3D39}">
                    <a1611:picAttrSrcUrl xmlns:a1611="http://schemas.microsoft.com/office/drawing/2016/11/main" r:id="rId6"/>
                  </a:ext>
                </a:extLst>
              </a:blip>
              <a:stretch>
                <a:fillRect l="-6604" t="-4060" r="-4640" b="2318"/>
              </a:stretch>
            </a:blipFill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8260" tIns="1005840" rIns="48260" bIns="48260" numCol="1" spcCol="1270" anchor="t" anchorCtr="0">
              <a:noAutofit/>
            </a:bodyPr>
            <a:lstStyle/>
            <a:p>
              <a:pPr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b="1" i="0" dirty="0">
                  <a:solidFill>
                    <a:schemeClr val="tx1"/>
                  </a:solidFill>
                  <a:effectLst/>
                  <a:latin typeface="intel-one"/>
                </a:rPr>
                <a:t>Intel® Pentium®</a:t>
              </a:r>
              <a:endParaRPr lang="en-US" sz="2000" b="1" kern="1200" dirty="0"/>
            </a:p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 dirty="0"/>
                <a:t>1993</a:t>
              </a: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F478EC5-FEBC-40A5-49DF-D9751A386C17}"/>
                </a:ext>
              </a:extLst>
            </p:cNvPr>
            <p:cNvSpPr/>
            <p:nvPr/>
          </p:nvSpPr>
          <p:spPr>
            <a:xfrm>
              <a:off x="4521397" y="3041536"/>
              <a:ext cx="902191" cy="933301"/>
            </a:xfrm>
            <a:custGeom>
              <a:avLst/>
              <a:gdLst>
                <a:gd name="connsiteX0" fmla="*/ 0 w 1119732"/>
                <a:gd name="connsiteY0" fmla="*/ 0 h 696214"/>
                <a:gd name="connsiteX1" fmla="*/ 1119732 w 1119732"/>
                <a:gd name="connsiteY1" fmla="*/ 0 h 696214"/>
                <a:gd name="connsiteX2" fmla="*/ 1119732 w 1119732"/>
                <a:gd name="connsiteY2" fmla="*/ 696214 h 696214"/>
                <a:gd name="connsiteX3" fmla="*/ 0 w 1119732"/>
                <a:gd name="connsiteY3" fmla="*/ 696214 h 696214"/>
                <a:gd name="connsiteX4" fmla="*/ 0 w 1119732"/>
                <a:gd name="connsiteY4" fmla="*/ 0 h 696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732" h="696214">
                  <a:moveTo>
                    <a:pt x="0" y="0"/>
                  </a:moveTo>
                  <a:lnTo>
                    <a:pt x="1119732" y="0"/>
                  </a:lnTo>
                  <a:lnTo>
                    <a:pt x="1119732" y="696214"/>
                  </a:lnTo>
                  <a:lnTo>
                    <a:pt x="0" y="6962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837473B0-CC2E-450A-ABE3-18F120FF3D39}">
                    <a1611:picAttrSrcUrl xmlns:a1611="http://schemas.microsoft.com/office/drawing/2016/11/main" r:id="rId8"/>
                  </a:ext>
                </a:extLst>
              </a:blip>
              <a:stretch>
                <a:fillRect l="-53336" t="-3179" r="-52991" b="-5124"/>
              </a:stretch>
            </a:blipFill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3200400" tIns="0" rIns="0" bIns="274320" numCol="1" spcCol="1270" anchor="b" anchorCtr="0">
              <a:noAutofit/>
            </a:bodyPr>
            <a:lstStyle/>
            <a:p>
              <a:pPr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b="1" i="0" dirty="0">
                  <a:solidFill>
                    <a:schemeClr val="tx1"/>
                  </a:solidFill>
                  <a:effectLst/>
                  <a:latin typeface="intel-one"/>
                </a:rPr>
                <a:t>Intel® Core™2 Duo</a:t>
              </a:r>
            </a:p>
            <a:p>
              <a:pPr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/>
                <a:t>2006</a:t>
              </a: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3D95E3F-713B-1A6F-698F-672DC198EC32}"/>
                </a:ext>
              </a:extLst>
            </p:cNvPr>
            <p:cNvSpPr/>
            <p:nvPr/>
          </p:nvSpPr>
          <p:spPr>
            <a:xfrm>
              <a:off x="9381281" y="2074450"/>
              <a:ext cx="740429" cy="535259"/>
            </a:xfrm>
            <a:custGeom>
              <a:avLst/>
              <a:gdLst>
                <a:gd name="connsiteX0" fmla="*/ 0 w 2393235"/>
                <a:gd name="connsiteY0" fmla="*/ 0 h 696214"/>
                <a:gd name="connsiteX1" fmla="*/ 2393235 w 2393235"/>
                <a:gd name="connsiteY1" fmla="*/ 0 h 696214"/>
                <a:gd name="connsiteX2" fmla="*/ 2393235 w 2393235"/>
                <a:gd name="connsiteY2" fmla="*/ 696214 h 696214"/>
                <a:gd name="connsiteX3" fmla="*/ 0 w 2393235"/>
                <a:gd name="connsiteY3" fmla="*/ 696214 h 696214"/>
                <a:gd name="connsiteX4" fmla="*/ 0 w 2393235"/>
                <a:gd name="connsiteY4" fmla="*/ 0 h 696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3235" h="696214">
                  <a:moveTo>
                    <a:pt x="0" y="0"/>
                  </a:moveTo>
                  <a:lnTo>
                    <a:pt x="2393235" y="0"/>
                  </a:lnTo>
                  <a:lnTo>
                    <a:pt x="2393235" y="696214"/>
                  </a:lnTo>
                  <a:lnTo>
                    <a:pt x="0" y="6962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837473B0-CC2E-450A-ABE3-18F120FF3D39}">
                    <a1611:picAttrSrcUrl xmlns:a1611="http://schemas.microsoft.com/office/drawing/2016/11/main" r:id="rId10"/>
                  </a:ext>
                </a:extLst>
              </a:blip>
              <a:stretch>
                <a:fillRect l="74" t="162" r="12" b="-538"/>
              </a:stretch>
            </a:blipFill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8260" tIns="731520" rIns="48260" bIns="48260" numCol="1" spcCol="1270" anchor="t" anchorCtr="0">
              <a:noAutofit/>
            </a:bodyPr>
            <a:lstStyle/>
            <a:p>
              <a:pPr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b="1" i="0" dirty="0">
                  <a:solidFill>
                    <a:schemeClr val="tx1"/>
                  </a:solidFill>
                  <a:effectLst/>
                  <a:latin typeface="intel-one"/>
                </a:rPr>
                <a:t>Intel® Core™</a:t>
              </a:r>
            </a:p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 dirty="0"/>
                <a:t>2010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4F7264A9-0598-BC5B-FACD-094D739B97D9}"/>
                </a:ext>
              </a:extLst>
            </p:cNvPr>
            <p:cNvSpPr/>
            <p:nvPr/>
          </p:nvSpPr>
          <p:spPr>
            <a:xfrm>
              <a:off x="8410834" y="3217385"/>
              <a:ext cx="94859" cy="94859"/>
            </a:xfrm>
            <a:prstGeom prst="ellipse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FE0A82B3-D7A1-6479-FA97-D2AF1E208D7F}"/>
                </a:ext>
              </a:extLst>
            </p:cNvPr>
            <p:cNvSpPr/>
            <p:nvPr/>
          </p:nvSpPr>
          <p:spPr>
            <a:xfrm>
              <a:off x="7172494" y="3580704"/>
              <a:ext cx="1027728" cy="1120975"/>
            </a:xfrm>
            <a:custGeom>
              <a:avLst/>
              <a:gdLst>
                <a:gd name="connsiteX0" fmla="*/ 0 w 2393235"/>
                <a:gd name="connsiteY0" fmla="*/ 0 h 696214"/>
                <a:gd name="connsiteX1" fmla="*/ 2393235 w 2393235"/>
                <a:gd name="connsiteY1" fmla="*/ 0 h 696214"/>
                <a:gd name="connsiteX2" fmla="*/ 2393235 w 2393235"/>
                <a:gd name="connsiteY2" fmla="*/ 696214 h 696214"/>
                <a:gd name="connsiteX3" fmla="*/ 0 w 2393235"/>
                <a:gd name="connsiteY3" fmla="*/ 696214 h 696214"/>
                <a:gd name="connsiteX4" fmla="*/ 0 w 2393235"/>
                <a:gd name="connsiteY4" fmla="*/ 0 h 696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3235" h="696214">
                  <a:moveTo>
                    <a:pt x="0" y="0"/>
                  </a:moveTo>
                  <a:lnTo>
                    <a:pt x="2393235" y="0"/>
                  </a:lnTo>
                  <a:lnTo>
                    <a:pt x="2393235" y="696214"/>
                  </a:lnTo>
                  <a:lnTo>
                    <a:pt x="0" y="6962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 l="74" t="162" r="12" b="-538"/>
              </a:stretch>
            </a:blipFill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8260" tIns="1554480" rIns="48260" bIns="48260" numCol="1" spcCol="1270" anchor="t" anchorCtr="0">
              <a:noAutofit/>
            </a:bodyPr>
            <a:lstStyle/>
            <a:p>
              <a:pPr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b="1" i="0" dirty="0">
                  <a:solidFill>
                    <a:schemeClr val="tx1"/>
                  </a:solidFill>
                  <a:effectLst/>
                  <a:latin typeface="intel-one"/>
                </a:rPr>
                <a:t>Intel® Core™ 12</a:t>
              </a:r>
              <a:r>
                <a:rPr lang="en-US" sz="2000" b="1" i="0" baseline="30000" dirty="0">
                  <a:solidFill>
                    <a:schemeClr val="tx1"/>
                  </a:solidFill>
                  <a:effectLst/>
                  <a:latin typeface="intel-one"/>
                </a:rPr>
                <a:t>th</a:t>
              </a:r>
              <a:r>
                <a:rPr lang="en-US" sz="2000" b="1" i="0" dirty="0">
                  <a:solidFill>
                    <a:schemeClr val="tx1"/>
                  </a:solidFill>
                  <a:effectLst/>
                  <a:latin typeface="intel-one"/>
                </a:rPr>
                <a:t> gen</a:t>
              </a:r>
            </a:p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 dirty="0"/>
                <a:t>2021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B790EFDA-9177-3ABD-C309-DC75FF15E639}"/>
                </a:ext>
              </a:extLst>
            </p:cNvPr>
            <p:cNvSpPr/>
            <p:nvPr/>
          </p:nvSpPr>
          <p:spPr>
            <a:xfrm>
              <a:off x="9854793" y="4601145"/>
              <a:ext cx="94859" cy="94859"/>
            </a:xfrm>
            <a:prstGeom prst="ellipse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4BF6C50E-1568-2515-90F3-6C47DB1D6372}"/>
                    </a:ext>
                  </a:extLst>
                </p:cNvPr>
                <p:cNvSpPr txBox="1"/>
                <p:nvPr/>
              </p:nvSpPr>
              <p:spPr>
                <a:xfrm>
                  <a:off x="1320381" y="3090864"/>
                  <a:ext cx="80663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b="1" dirty="0">
                      <a:solidFill>
                        <a:srgbClr val="FF0000"/>
                      </a:solidFill>
                    </a:rPr>
                    <a:t>10 </a:t>
                  </a:r>
                  <a14:m>
                    <m:oMath xmlns:m="http://schemas.openxmlformats.org/officeDocument/2006/math"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𝝁</m:t>
                      </m:r>
                    </m:oMath>
                  </a14:m>
                  <a:r>
                    <a:rPr lang="en-US" b="1" dirty="0">
                      <a:solidFill>
                        <a:srgbClr val="FF0000"/>
                      </a:solidFill>
                    </a:rPr>
                    <a:t>m</a:t>
                  </a:r>
                </a:p>
              </p:txBody>
            </p:sp>
          </mc:Choice>
          <mc:Fallback xmlns="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4BF6C50E-1568-2515-90F3-6C47DB1D637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20381" y="3090864"/>
                  <a:ext cx="806631" cy="369332"/>
                </a:xfrm>
                <a:prstGeom prst="rect">
                  <a:avLst/>
                </a:prstGeom>
                <a:blipFill>
                  <a:blip r:embed="rId12"/>
                  <a:stretch>
                    <a:fillRect l="-6818" t="-8197" r="-6061" b="-2459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26A366F9-FA93-8A8B-C78D-9941A4FE480A}"/>
                    </a:ext>
                  </a:extLst>
                </p:cNvPr>
                <p:cNvSpPr txBox="1"/>
                <p:nvPr/>
              </p:nvSpPr>
              <p:spPr>
                <a:xfrm>
                  <a:off x="3389034" y="3127578"/>
                  <a:ext cx="68961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b="1" dirty="0">
                      <a:solidFill>
                        <a:srgbClr val="FF0000"/>
                      </a:solidFill>
                    </a:rPr>
                    <a:t>3 </a:t>
                  </a:r>
                  <a14:m>
                    <m:oMath xmlns:m="http://schemas.openxmlformats.org/officeDocument/2006/math"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𝝁</m:t>
                      </m:r>
                    </m:oMath>
                  </a14:m>
                  <a:r>
                    <a:rPr lang="en-US" b="1" dirty="0">
                      <a:solidFill>
                        <a:srgbClr val="FF0000"/>
                      </a:solidFill>
                    </a:rPr>
                    <a:t>m</a:t>
                  </a:r>
                </a:p>
              </p:txBody>
            </p:sp>
          </mc:Choice>
          <mc:Fallback xmlns=""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26A366F9-FA93-8A8B-C78D-9941A4FE480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389034" y="3127578"/>
                  <a:ext cx="689612" cy="369332"/>
                </a:xfrm>
                <a:prstGeom prst="rect">
                  <a:avLst/>
                </a:prstGeom>
                <a:blipFill>
                  <a:blip r:embed="rId13"/>
                  <a:stretch>
                    <a:fillRect l="-7965" t="-8197" r="-7080" b="-2459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992A8454-8634-26A8-2369-49AD55A9FD34}"/>
                    </a:ext>
                  </a:extLst>
                </p:cNvPr>
                <p:cNvSpPr txBox="1"/>
                <p:nvPr/>
              </p:nvSpPr>
              <p:spPr>
                <a:xfrm>
                  <a:off x="7252584" y="458678"/>
                  <a:ext cx="86754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b="1" dirty="0">
                      <a:solidFill>
                        <a:srgbClr val="FF0000"/>
                      </a:solidFill>
                    </a:rPr>
                    <a:t>0.8 </a:t>
                  </a:r>
                  <a14:m>
                    <m:oMath xmlns:m="http://schemas.openxmlformats.org/officeDocument/2006/math"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𝝁</m:t>
                      </m:r>
                    </m:oMath>
                  </a14:m>
                  <a:r>
                    <a:rPr lang="en-US" b="1" dirty="0">
                      <a:solidFill>
                        <a:srgbClr val="FF0000"/>
                      </a:solidFill>
                    </a:rPr>
                    <a:t>m</a:t>
                  </a:r>
                </a:p>
              </p:txBody>
            </p:sp>
          </mc:Choice>
          <mc:Fallback xmlns=""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992A8454-8634-26A8-2369-49AD55A9FD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52584" y="458678"/>
                  <a:ext cx="867545" cy="369332"/>
                </a:xfrm>
                <a:prstGeom prst="rect">
                  <a:avLst/>
                </a:prstGeom>
                <a:blipFill>
                  <a:blip r:embed="rId14"/>
                  <a:stretch>
                    <a:fillRect l="-6338" t="-8197" r="-5634" b="-2459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CDDDB1F-396A-F8F1-9EB8-7E31602915AF}"/>
                </a:ext>
              </a:extLst>
            </p:cNvPr>
            <p:cNvSpPr txBox="1"/>
            <p:nvPr/>
          </p:nvSpPr>
          <p:spPr>
            <a:xfrm>
              <a:off x="4557834" y="4072174"/>
              <a:ext cx="7825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65 nm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B8A51A1-8850-97EA-08C9-A007FEB0C840}"/>
                </a:ext>
              </a:extLst>
            </p:cNvPr>
            <p:cNvSpPr txBox="1"/>
            <p:nvPr/>
          </p:nvSpPr>
          <p:spPr>
            <a:xfrm>
              <a:off x="7295064" y="5548529"/>
              <a:ext cx="7825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10 nm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331D9B7-F3D2-C9DC-B624-DD2BA8EECEF9}"/>
                </a:ext>
              </a:extLst>
            </p:cNvPr>
            <p:cNvSpPr txBox="1"/>
            <p:nvPr/>
          </p:nvSpPr>
          <p:spPr>
            <a:xfrm>
              <a:off x="9381281" y="1671311"/>
              <a:ext cx="7825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22 nm</a:t>
              </a:r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EDA57860-4EA5-5484-80EF-6CFBC43427D6}"/>
                </a:ext>
              </a:extLst>
            </p:cNvPr>
            <p:cNvCxnSpPr>
              <a:cxnSpLocks/>
              <a:stCxn id="20" idx="7"/>
            </p:cNvCxnSpPr>
            <p:nvPr/>
          </p:nvCxnSpPr>
          <p:spPr>
            <a:xfrm flipV="1">
              <a:off x="6325053" y="2074450"/>
              <a:ext cx="970011" cy="52709"/>
            </a:xfrm>
            <a:prstGeom prst="line">
              <a:avLst/>
            </a:prstGeom>
            <a:ln w="28575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F0DCB8F-2BAD-B318-20EF-49BAA3A7E41C}"/>
                </a:ext>
              </a:extLst>
            </p:cNvPr>
            <p:cNvCxnSpPr>
              <a:stCxn id="19" idx="3"/>
            </p:cNvCxnSpPr>
            <p:nvPr/>
          </p:nvCxnSpPr>
          <p:spPr>
            <a:xfrm flipH="1">
              <a:off x="4273550" y="1854373"/>
              <a:ext cx="152549" cy="105660"/>
            </a:xfrm>
            <a:prstGeom prst="line">
              <a:avLst/>
            </a:prstGeom>
            <a:ln w="28575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7402F3F-80E8-7275-884A-2B2A6DD2790F}"/>
                </a:ext>
              </a:extLst>
            </p:cNvPr>
            <p:cNvCxnSpPr>
              <a:stCxn id="21" idx="3"/>
            </p:cNvCxnSpPr>
            <p:nvPr/>
          </p:nvCxnSpPr>
          <p:spPr>
            <a:xfrm flipH="1">
              <a:off x="6589183" y="2955565"/>
              <a:ext cx="1263127" cy="85971"/>
            </a:xfrm>
            <a:prstGeom prst="line">
              <a:avLst/>
            </a:prstGeom>
            <a:ln w="28575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A411FA2-4032-450E-34F7-763F015F9C74}"/>
                </a:ext>
              </a:extLst>
            </p:cNvPr>
            <p:cNvCxnSpPr>
              <a:stCxn id="29" idx="7"/>
            </p:cNvCxnSpPr>
            <p:nvPr/>
          </p:nvCxnSpPr>
          <p:spPr>
            <a:xfrm flipV="1">
              <a:off x="8491801" y="2998550"/>
              <a:ext cx="889480" cy="232727"/>
            </a:xfrm>
            <a:prstGeom prst="line">
              <a:avLst/>
            </a:prstGeom>
            <a:ln w="28575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3417289-C0FA-98E3-0084-6BAF7B8AFED8}"/>
                </a:ext>
              </a:extLst>
            </p:cNvPr>
            <p:cNvCxnSpPr>
              <a:cxnSpLocks/>
              <a:stCxn id="33" idx="2"/>
            </p:cNvCxnSpPr>
            <p:nvPr/>
          </p:nvCxnSpPr>
          <p:spPr>
            <a:xfrm flipH="1">
              <a:off x="8281189" y="4648575"/>
              <a:ext cx="1573604" cy="175369"/>
            </a:xfrm>
            <a:prstGeom prst="line">
              <a:avLst/>
            </a:prstGeom>
            <a:ln w="28575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975C989D-F988-DB06-84E6-6647C7A5FE4D}"/>
                </a:ext>
              </a:extLst>
            </p:cNvPr>
            <p:cNvSpPr/>
            <p:nvPr/>
          </p:nvSpPr>
          <p:spPr>
            <a:xfrm>
              <a:off x="10518914" y="2721563"/>
              <a:ext cx="1464734" cy="812030"/>
            </a:xfrm>
            <a:custGeom>
              <a:avLst/>
              <a:gdLst>
                <a:gd name="connsiteX0" fmla="*/ 0 w 2393235"/>
                <a:gd name="connsiteY0" fmla="*/ 0 h 696214"/>
                <a:gd name="connsiteX1" fmla="*/ 2393235 w 2393235"/>
                <a:gd name="connsiteY1" fmla="*/ 0 h 696214"/>
                <a:gd name="connsiteX2" fmla="*/ 2393235 w 2393235"/>
                <a:gd name="connsiteY2" fmla="*/ 696214 h 696214"/>
                <a:gd name="connsiteX3" fmla="*/ 0 w 2393235"/>
                <a:gd name="connsiteY3" fmla="*/ 696214 h 696214"/>
                <a:gd name="connsiteX4" fmla="*/ 0 w 2393235"/>
                <a:gd name="connsiteY4" fmla="*/ 0 h 696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3235" h="696214">
                  <a:moveTo>
                    <a:pt x="0" y="0"/>
                  </a:moveTo>
                  <a:lnTo>
                    <a:pt x="2393235" y="0"/>
                  </a:lnTo>
                  <a:lnTo>
                    <a:pt x="2393235" y="696214"/>
                  </a:lnTo>
                  <a:lnTo>
                    <a:pt x="0" y="6962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5"/>
              <a:stretch>
                <a:fillRect l="74" t="162" r="12" b="-538"/>
              </a:stretch>
            </a:blipFill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8260" tIns="1005840" rIns="48260" bIns="0" numCol="1" spcCol="1270" anchor="t" anchorCtr="0">
              <a:noAutofit/>
            </a:bodyPr>
            <a:lstStyle/>
            <a:p>
              <a:pPr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b="1" i="0" dirty="0">
                  <a:solidFill>
                    <a:schemeClr val="tx1"/>
                  </a:solidFill>
                  <a:effectLst/>
                  <a:latin typeface="intel-one"/>
                </a:rPr>
                <a:t>AMD Ryzen 5000 </a:t>
              </a:r>
            </a:p>
            <a:p>
              <a:pPr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/>
                <a:t>2021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2C0CF0E-EA74-10DE-831B-E9EF4B7D61CD}"/>
                </a:ext>
              </a:extLst>
            </p:cNvPr>
            <p:cNvSpPr txBox="1"/>
            <p:nvPr/>
          </p:nvSpPr>
          <p:spPr>
            <a:xfrm>
              <a:off x="10859987" y="2294315"/>
              <a:ext cx="6655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7 nm</a:t>
              </a: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F0A6038E-2CCA-C9CF-E3FF-128BA953F7A7}"/>
                </a:ext>
              </a:extLst>
            </p:cNvPr>
            <p:cNvSpPr/>
            <p:nvPr/>
          </p:nvSpPr>
          <p:spPr>
            <a:xfrm>
              <a:off x="10184695" y="5042463"/>
              <a:ext cx="94859" cy="94859"/>
            </a:xfrm>
            <a:prstGeom prst="ellipse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C1CF01D2-3050-88B5-3691-6F54AD402AA6}"/>
                </a:ext>
              </a:extLst>
            </p:cNvPr>
            <p:cNvCxnSpPr>
              <a:cxnSpLocks/>
              <a:stCxn id="58" idx="7"/>
            </p:cNvCxnSpPr>
            <p:nvPr/>
          </p:nvCxnSpPr>
          <p:spPr>
            <a:xfrm flipV="1">
              <a:off x="10265662" y="3974837"/>
              <a:ext cx="594325" cy="1081518"/>
            </a:xfrm>
            <a:prstGeom prst="line">
              <a:avLst/>
            </a:prstGeom>
            <a:ln w="28575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38461D25-F4F1-5DC9-FC43-BFFC404A5099}"/>
              </a:ext>
            </a:extLst>
          </p:cNvPr>
          <p:cNvSpPr txBox="1"/>
          <p:nvPr/>
        </p:nvSpPr>
        <p:spPr>
          <a:xfrm>
            <a:off x="-36949" y="6434111"/>
            <a:ext cx="21076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(Red: Feature size)</a:t>
            </a:r>
          </a:p>
        </p:txBody>
      </p:sp>
    </p:spTree>
    <p:extLst>
      <p:ext uri="{BB962C8B-B14F-4D97-AF65-F5344CB8AC3E}">
        <p14:creationId xmlns:p14="http://schemas.microsoft.com/office/powerpoint/2010/main" val="6123703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3B0C289-0808-FA93-94F4-A53974219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Moore’s Law</a:t>
            </a: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41DD7-9FFA-071D-9FC6-8B5228D1F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8569" y="2971800"/>
            <a:ext cx="10175630" cy="457200"/>
          </a:xfrm>
          <a:solidFill>
            <a:schemeClr val="bg1"/>
          </a:solidFill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marL="0" indent="0" algn="ctr">
              <a:buNone/>
            </a:pPr>
            <a:r>
              <a:rPr lang="en-US" b="1" kern="1200" dirty="0">
                <a:latin typeface="+mn-lt"/>
                <a:ea typeface="+mn-ea"/>
                <a:cs typeface="+mn-cs"/>
              </a:rPr>
              <a:t>The number of transistors in a microchip doubles every two years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8F51F8-E68C-AFBB-9FEB-7EFE6589FE40}"/>
              </a:ext>
            </a:extLst>
          </p:cNvPr>
          <p:cNvSpPr txBox="1"/>
          <p:nvPr/>
        </p:nvSpPr>
        <p:spPr>
          <a:xfrm>
            <a:off x="4649995" y="1802921"/>
            <a:ext cx="28920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Moore’s Law</a:t>
            </a:r>
          </a:p>
        </p:txBody>
      </p:sp>
    </p:spTree>
    <p:extLst>
      <p:ext uri="{BB962C8B-B14F-4D97-AF65-F5344CB8AC3E}">
        <p14:creationId xmlns:p14="http://schemas.microsoft.com/office/powerpoint/2010/main" val="35070518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42705DC3-1510-5583-E311-2682AA0D0BF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0"/>
            <a:ext cx="11430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043C24E-22D4-A13C-9B36-BE7549248CBA}"/>
              </a:ext>
            </a:extLst>
          </p:cNvPr>
          <p:cNvSpPr/>
          <p:nvPr/>
        </p:nvSpPr>
        <p:spPr>
          <a:xfrm>
            <a:off x="381000" y="0"/>
            <a:ext cx="1676400" cy="5334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C15917-C2A3-7B02-B338-3B7C4DEFD479}"/>
              </a:ext>
            </a:extLst>
          </p:cNvPr>
          <p:cNvSpPr txBox="1"/>
          <p:nvPr/>
        </p:nvSpPr>
        <p:spPr>
          <a:xfrm>
            <a:off x="9516534" y="5931469"/>
            <a:ext cx="2159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What Is Moore’s Law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1837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9FD98-7E6D-4ABE-1355-EEAB813CA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scenario and the future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FF7CD5-75E3-91B4-3851-58A144F675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85467" cy="4351338"/>
          </a:xfrm>
        </p:spPr>
        <p:txBody>
          <a:bodyPr/>
          <a:lstStyle/>
          <a:p>
            <a:r>
              <a:rPr lang="en-US" strike="sngStrike" dirty="0"/>
              <a:t>Ongoing chip shortage!</a:t>
            </a:r>
          </a:p>
          <a:p>
            <a:r>
              <a:rPr lang="en-US" dirty="0"/>
              <a:t>Two type of companies:</a:t>
            </a:r>
          </a:p>
          <a:p>
            <a:pPr marL="914400" lvl="1" indent="-457200">
              <a:buAutoNum type="arabicPeriod"/>
            </a:pPr>
            <a:r>
              <a:rPr lang="en-US" b="1" dirty="0">
                <a:solidFill>
                  <a:srgbClr val="00B050"/>
                </a:solidFill>
              </a:rPr>
              <a:t>Fabless</a:t>
            </a:r>
            <a:r>
              <a:rPr lang="en-US" dirty="0"/>
              <a:t> design companies: 	AMD</a:t>
            </a:r>
          </a:p>
          <a:p>
            <a:pPr marL="3657600" lvl="8" indent="0">
              <a:buNone/>
            </a:pPr>
            <a:r>
              <a:rPr lang="en-US" dirty="0"/>
              <a:t>	</a:t>
            </a:r>
            <a:r>
              <a:rPr lang="en-US" sz="2400" dirty="0"/>
              <a:t>Apple etc.</a:t>
            </a:r>
          </a:p>
          <a:p>
            <a:pPr marL="3657600" lvl="8" indent="0">
              <a:buNone/>
            </a:pPr>
            <a:r>
              <a:rPr lang="en-US" dirty="0"/>
              <a:t>	</a:t>
            </a:r>
          </a:p>
          <a:p>
            <a:pPr marL="914400" lvl="1" indent="-457200">
              <a:buAutoNum type="arabicPeriod"/>
            </a:pPr>
            <a:r>
              <a:rPr lang="en-US" b="1" dirty="0">
                <a:solidFill>
                  <a:srgbClr val="00B050"/>
                </a:solidFill>
              </a:rPr>
              <a:t>Foundries</a:t>
            </a:r>
            <a:r>
              <a:rPr lang="en-US" dirty="0"/>
              <a:t>: 	Intel</a:t>
            </a:r>
          </a:p>
          <a:p>
            <a:pPr marL="1828800" lvl="4" indent="0">
              <a:buNone/>
            </a:pPr>
            <a:r>
              <a:rPr lang="en-US" dirty="0"/>
              <a:t>	</a:t>
            </a:r>
            <a:r>
              <a:rPr lang="en-US" sz="2400" dirty="0"/>
              <a:t>TSMC</a:t>
            </a:r>
          </a:p>
          <a:p>
            <a:pPr marL="1828800" lvl="4" indent="0">
              <a:buNone/>
            </a:pPr>
            <a:r>
              <a:rPr lang="en-US" sz="2400" dirty="0"/>
              <a:t>	Samsung</a:t>
            </a:r>
          </a:p>
          <a:p>
            <a:pPr marL="1828800" lvl="4" indent="0">
              <a:buNone/>
            </a:pPr>
            <a:r>
              <a:rPr lang="en-US" sz="2400" dirty="0"/>
              <a:t>	Global Foundries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39B47C-32B1-6A63-15BE-02589AE0D804}"/>
              </a:ext>
            </a:extLst>
          </p:cNvPr>
          <p:cNvSpPr txBox="1"/>
          <p:nvPr/>
        </p:nvSpPr>
        <p:spPr>
          <a:xfrm>
            <a:off x="7205133" y="1720840"/>
            <a:ext cx="4652812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Moore’s Law is approaching an end.</a:t>
            </a:r>
          </a:p>
          <a:p>
            <a:r>
              <a:rPr lang="en-US" sz="2400" dirty="0"/>
              <a:t>Possible alternatives for the future:</a:t>
            </a:r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r>
              <a:rPr lang="en-US" sz="2400" dirty="0"/>
              <a:t>Spintronics</a:t>
            </a:r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r>
              <a:rPr lang="en-US" sz="2400" dirty="0"/>
              <a:t>Photonics</a:t>
            </a:r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r>
              <a:rPr lang="en-US" sz="2400" dirty="0"/>
              <a:t>Nano-electronics (Quantum)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3326653-E9FC-B931-96AA-63B4637E4EEC}"/>
              </a:ext>
            </a:extLst>
          </p:cNvPr>
          <p:cNvCxnSpPr/>
          <p:nvPr/>
        </p:nvCxnSpPr>
        <p:spPr>
          <a:xfrm>
            <a:off x="6908800" y="1905000"/>
            <a:ext cx="0" cy="3606800"/>
          </a:xfrm>
          <a:prstGeom prst="line">
            <a:avLst/>
          </a:prstGeom>
          <a:ln w="57150" cap="rnd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80196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71BFB-8C24-F466-1F6D-1E58B8302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Integrated Circuit Layout of a Processor</a:t>
            </a:r>
          </a:p>
        </p:txBody>
      </p:sp>
      <p:pic>
        <p:nvPicPr>
          <p:cNvPr id="12" name="Content Placeholder 11" descr="A picture containing text, scoreboard, screenshot">
            <a:extLst>
              <a:ext uri="{FF2B5EF4-FFF2-40B4-BE49-F238E27FC236}">
                <a16:creationId xmlns:a16="http://schemas.microsoft.com/office/drawing/2014/main" id="{8BE2774C-5BAA-3F88-48C2-D86BD2BEAB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728912" y="1690688"/>
            <a:ext cx="6734175" cy="432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1212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F740B-61CA-3E5F-CD5D-BF05B9BD8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of resources used in this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D69D8-909C-995C-85BA-DFF985E06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Calibri Light"/>
                <a:hlinkClick r:id="rId2"/>
              </a:rPr>
              <a:t>History of Computers</a:t>
            </a:r>
            <a:endParaRPr lang="en-US" dirty="0">
              <a:cs typeface="Calibri Light"/>
              <a:hlinkClick r:id="rId3"/>
            </a:endParaRPr>
          </a:p>
          <a:p>
            <a:r>
              <a:rPr lang="en-US" dirty="0">
                <a:cs typeface="Calibri Light"/>
                <a:hlinkClick r:id="rId3"/>
              </a:rPr>
              <a:t>More about Vacuum Tubes – </a:t>
            </a:r>
            <a:r>
              <a:rPr lang="en-US" dirty="0" err="1">
                <a:cs typeface="Calibri Light"/>
                <a:hlinkClick r:id="rId3"/>
              </a:rPr>
              <a:t>Veritasium</a:t>
            </a:r>
            <a:r>
              <a:rPr lang="en-US" dirty="0">
                <a:cs typeface="Calibri Light"/>
                <a:hlinkClick r:id="rId3"/>
              </a:rPr>
              <a:t> YouTube</a:t>
            </a:r>
            <a:endParaRPr lang="en-US" dirty="0">
              <a:cs typeface="Calibri Light"/>
            </a:endParaRPr>
          </a:p>
          <a:p>
            <a:r>
              <a:rPr lang="en-US" dirty="0">
                <a:cs typeface="Calibri Light"/>
                <a:hlinkClick r:id="rId4"/>
              </a:rPr>
              <a:t>More information about Semiconductor chip industry</a:t>
            </a:r>
            <a:endParaRPr lang="en-US" dirty="0">
              <a:cs typeface="Calibri Light"/>
            </a:endParaRPr>
          </a:p>
          <a:p>
            <a:r>
              <a:rPr lang="en-US" dirty="0">
                <a:cs typeface="Calibri Light"/>
                <a:hlinkClick r:id="rId5"/>
              </a:rPr>
              <a:t>Moore’s Law</a:t>
            </a:r>
            <a:endParaRPr lang="en-US" dirty="0">
              <a:cs typeface="Calibri Light"/>
            </a:endParaRPr>
          </a:p>
          <a:p>
            <a:endParaRPr lang="en-US" dirty="0">
              <a:cs typeface="Calibri Light"/>
            </a:endParaRPr>
          </a:p>
          <a:p>
            <a:endParaRPr lang="en-US" dirty="0">
              <a:cs typeface="Calibri Light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7416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90561-BB15-0D97-A803-0B8459F49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50A4B4-DE0A-67BE-224F-B66E986B5A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683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3BFFBF-55A4-D15F-BD41-E8B2291B6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Instructor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34B0D-718A-7B4E-0961-C5DBF659F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5001884" cy="384366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>
                <a:cs typeface="Calibri"/>
              </a:rPr>
              <a:t>Shadman Shahid </a:t>
            </a:r>
            <a:r>
              <a:rPr lang="en-US" sz="2400" dirty="0">
                <a:ea typeface="+mn-lt"/>
                <a:cs typeface="+mn-lt"/>
              </a:rPr>
              <a:t>[HAD]</a:t>
            </a:r>
            <a:endParaRPr lang="en-US" sz="2400" dirty="0">
              <a:cs typeface="Calibri"/>
            </a:endParaRPr>
          </a:p>
          <a:p>
            <a:r>
              <a:rPr lang="en-US" sz="2400" dirty="0">
                <a:cs typeface="Calibri"/>
              </a:rPr>
              <a:t>Seat No. – 4N159:</a:t>
            </a:r>
          </a:p>
          <a:p>
            <a:pPr lvl="1">
              <a:buFontTx/>
              <a:buChar char="-"/>
            </a:pPr>
            <a:r>
              <a:rPr lang="en-US" sz="1800" dirty="0">
                <a:cs typeface="Calibri"/>
              </a:rPr>
              <a:t>Consultation:       </a:t>
            </a:r>
            <a:r>
              <a:rPr lang="en-US" sz="1800" b="1" dirty="0">
                <a:cs typeface="Calibri"/>
              </a:rPr>
              <a:t>SUNDAY – 11 AM to 2 PM </a:t>
            </a:r>
          </a:p>
          <a:p>
            <a:pPr marL="2286000" lvl="5" indent="0">
              <a:buNone/>
            </a:pPr>
            <a:r>
              <a:rPr lang="en-US" b="1" dirty="0">
                <a:cs typeface="Calibri"/>
              </a:rPr>
              <a:t>MONDAY / THURSDAY – 11 AM to 2 PM</a:t>
            </a:r>
            <a:endParaRPr lang="en-US" sz="1200" b="1" dirty="0">
              <a:cs typeface="Calibri"/>
            </a:endParaRPr>
          </a:p>
          <a:p>
            <a:r>
              <a:rPr lang="en-US" sz="2400" dirty="0">
                <a:cs typeface="Calibri"/>
              </a:rPr>
              <a:t>Reachable via mail or discord:</a:t>
            </a:r>
          </a:p>
          <a:p>
            <a:pPr marL="457200" lvl="1" indent="0">
              <a:buNone/>
            </a:pPr>
            <a:r>
              <a:rPr lang="en-US" sz="2000" dirty="0">
                <a:cs typeface="Calibri"/>
              </a:rPr>
              <a:t>- Mail: </a:t>
            </a:r>
            <a:r>
              <a:rPr lang="en-US" sz="2000" b="1" dirty="0">
                <a:solidFill>
                  <a:srgbClr val="0000FF"/>
                </a:solidFill>
                <a:cs typeface="Calibri"/>
                <a:hlinkClick r:id="rId2"/>
              </a:rPr>
              <a:t>ext.shadman.shahid@bracu.ac.bd</a:t>
            </a:r>
            <a:endParaRPr lang="en-US" sz="2000" b="1" dirty="0">
              <a:solidFill>
                <a:srgbClr val="0000FF"/>
              </a:solidFill>
              <a:cs typeface="Calibri"/>
            </a:endParaRPr>
          </a:p>
          <a:p>
            <a:pPr marL="457200" lvl="1" indent="0">
              <a:buNone/>
            </a:pPr>
            <a:r>
              <a:rPr lang="en-US" sz="2000" dirty="0">
                <a:cs typeface="Calibri"/>
              </a:rPr>
              <a:t>- Discord: </a:t>
            </a:r>
            <a:r>
              <a:rPr lang="en-US" sz="2000" dirty="0" err="1">
                <a:cs typeface="Calibri"/>
              </a:rPr>
              <a:t>shadman</a:t>
            </a:r>
            <a:r>
              <a:rPr lang="en-US" sz="2000" dirty="0">
                <a:cs typeface="Calibri"/>
              </a:rPr>
              <a:t>&lt;dot&gt;shahid </a:t>
            </a:r>
          </a:p>
          <a:p>
            <a:r>
              <a:rPr lang="en-US" sz="2400" dirty="0">
                <a:cs typeface="Calibri"/>
              </a:rPr>
              <a:t>Research Interest: </a:t>
            </a:r>
          </a:p>
          <a:p>
            <a:pPr marL="457200" lvl="1" indent="0">
              <a:buNone/>
            </a:pPr>
            <a:r>
              <a:rPr lang="en-US" sz="2000" dirty="0">
                <a:cs typeface="Calibri"/>
              </a:rPr>
              <a:t>- Photonics in computational devices</a:t>
            </a:r>
          </a:p>
        </p:txBody>
      </p:sp>
      <p:pic>
        <p:nvPicPr>
          <p:cNvPr id="5" name="Picture 4" descr="Abstract blurred public library with bookshelves">
            <a:extLst>
              <a:ext uri="{FF2B5EF4-FFF2-40B4-BE49-F238E27FC236}">
                <a16:creationId xmlns:a16="http://schemas.microsoft.com/office/drawing/2014/main" id="{A6C511A0-2E71-334D-D773-2EF8829AAF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21" r="31946" b="4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75434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23E82-1181-721D-328F-BC54F6930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Administrative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405FF-C48B-D598-5361-6A74EC6958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Course Discord: Will be updated soon.</a:t>
            </a:r>
          </a:p>
          <a:p>
            <a:r>
              <a:rPr lang="en-US" dirty="0"/>
              <a:t>Course Drive folder: </a:t>
            </a:r>
            <a:r>
              <a:rPr lang="en-US" dirty="0">
                <a:hlinkClick r:id="rId2"/>
              </a:rPr>
              <a:t>CSE251-Spring24-HAD </a:t>
            </a:r>
            <a:r>
              <a:rPr lang="en-US" dirty="0"/>
              <a:t> </a:t>
            </a:r>
          </a:p>
          <a:p>
            <a:pPr marL="457200" lvl="1" indent="0">
              <a:buNone/>
            </a:pPr>
            <a:r>
              <a:rPr lang="en-US" dirty="0"/>
              <a:t>- Course Handout – Syllabus, Grading Policy.</a:t>
            </a:r>
          </a:p>
          <a:p>
            <a:pPr marL="457200" lvl="1" indent="0">
              <a:buNone/>
            </a:pPr>
            <a:r>
              <a:rPr lang="en-US" dirty="0"/>
              <a:t>- Course Calendar</a:t>
            </a:r>
          </a:p>
          <a:p>
            <a:pPr marL="457200" lvl="1" indent="0">
              <a:buNone/>
            </a:pPr>
            <a:r>
              <a:rPr lang="en-US" dirty="0"/>
              <a:t>- Homework Assignments</a:t>
            </a:r>
          </a:p>
          <a:p>
            <a:pPr marL="457200" lvl="1" indent="0">
              <a:buNone/>
            </a:pPr>
            <a:r>
              <a:rPr lang="en-US" dirty="0"/>
              <a:t>- </a:t>
            </a:r>
            <a:r>
              <a:rPr lang="en-US" dirty="0">
                <a:hlinkClick r:id="rId3"/>
              </a:rPr>
              <a:t>Past Exams</a:t>
            </a:r>
            <a:r>
              <a:rPr lang="en-US" dirty="0"/>
              <a:t> and </a:t>
            </a:r>
            <a:r>
              <a:rPr lang="en-US" dirty="0">
                <a:hlinkClick r:id="rId4"/>
              </a:rPr>
              <a:t>Practice Problems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- Class Notes</a:t>
            </a:r>
          </a:p>
          <a:p>
            <a:pPr marL="457200" lvl="1" indent="0">
              <a:buNone/>
            </a:pPr>
            <a:r>
              <a:rPr lang="en-US" dirty="0"/>
              <a:t>- </a:t>
            </a:r>
            <a:r>
              <a:rPr lang="en-US" dirty="0">
                <a:hlinkClick r:id="rId5"/>
              </a:rPr>
              <a:t>Recorded Lectures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755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86D34-E606-8784-A412-EC93B9EB7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Marks Distribution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EA2E42C-5A16-C9FC-181B-5AB5FF5053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0779610"/>
              </p:ext>
            </p:extLst>
          </p:nvPr>
        </p:nvGraphicFramePr>
        <p:xfrm>
          <a:off x="8077201" y="1564229"/>
          <a:ext cx="3716548" cy="376165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858274">
                  <a:extLst>
                    <a:ext uri="{9D8B030D-6E8A-4147-A177-3AD203B41FA5}">
                      <a16:colId xmlns:a16="http://schemas.microsoft.com/office/drawing/2014/main" val="2868004924"/>
                    </a:ext>
                  </a:extLst>
                </a:gridCol>
                <a:gridCol w="1858274">
                  <a:extLst>
                    <a:ext uri="{9D8B030D-6E8A-4147-A177-3AD203B41FA5}">
                      <a16:colId xmlns:a16="http://schemas.microsoft.com/office/drawing/2014/main" val="2215468505"/>
                    </a:ext>
                  </a:extLst>
                </a:gridCol>
              </a:tblGrid>
              <a:tr h="78216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Percentage of Classes Attended</a:t>
                      </a:r>
                    </a:p>
                  </a:txBody>
                  <a:tcPr marL="19050" marR="19050" marT="12700" marB="1270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Marks</a:t>
                      </a:r>
                    </a:p>
                  </a:txBody>
                  <a:tcPr marL="19050" marR="19050" marT="12700" marB="12700" anchor="ctr"/>
                </a:tc>
                <a:extLst>
                  <a:ext uri="{0D108BD9-81ED-4DB2-BD59-A6C34878D82A}">
                    <a16:rowId xmlns:a16="http://schemas.microsoft.com/office/drawing/2014/main" val="1970138827"/>
                  </a:ext>
                </a:extLst>
              </a:tr>
              <a:tr h="3724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above 70</a:t>
                      </a:r>
                    </a:p>
                  </a:txBody>
                  <a:tcPr marL="19050" marR="19050" marT="12700" marB="1270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8</a:t>
                      </a:r>
                    </a:p>
                  </a:txBody>
                  <a:tcPr marL="19050" marR="19050" marT="12700" marB="12700" anchor="ctr"/>
                </a:tc>
                <a:extLst>
                  <a:ext uri="{0D108BD9-81ED-4DB2-BD59-A6C34878D82A}">
                    <a16:rowId xmlns:a16="http://schemas.microsoft.com/office/drawing/2014/main" val="979846355"/>
                  </a:ext>
                </a:extLst>
              </a:tr>
              <a:tr h="3724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65-69</a:t>
                      </a:r>
                    </a:p>
                  </a:txBody>
                  <a:tcPr marL="19050" marR="19050" marT="12700" marB="1270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7.5</a:t>
                      </a:r>
                    </a:p>
                  </a:txBody>
                  <a:tcPr marL="19050" marR="19050" marT="12700" marB="12700" anchor="ctr"/>
                </a:tc>
                <a:extLst>
                  <a:ext uri="{0D108BD9-81ED-4DB2-BD59-A6C34878D82A}">
                    <a16:rowId xmlns:a16="http://schemas.microsoft.com/office/drawing/2014/main" val="401900004"/>
                  </a:ext>
                </a:extLst>
              </a:tr>
              <a:tr h="3724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60-64</a:t>
                      </a:r>
                    </a:p>
                  </a:txBody>
                  <a:tcPr marL="19050" marR="19050" marT="12700" marB="1270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7</a:t>
                      </a:r>
                    </a:p>
                  </a:txBody>
                  <a:tcPr marL="19050" marR="19050" marT="12700" marB="12700" anchor="ctr"/>
                </a:tc>
                <a:extLst>
                  <a:ext uri="{0D108BD9-81ED-4DB2-BD59-A6C34878D82A}">
                    <a16:rowId xmlns:a16="http://schemas.microsoft.com/office/drawing/2014/main" val="1391170262"/>
                  </a:ext>
                </a:extLst>
              </a:tr>
              <a:tr h="3724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55-59</a:t>
                      </a:r>
                    </a:p>
                  </a:txBody>
                  <a:tcPr marL="19050" marR="19050" marT="12700" marB="1270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6.5</a:t>
                      </a:r>
                    </a:p>
                  </a:txBody>
                  <a:tcPr marL="19050" marR="19050" marT="12700" marB="12700" anchor="ctr"/>
                </a:tc>
                <a:extLst>
                  <a:ext uri="{0D108BD9-81ED-4DB2-BD59-A6C34878D82A}">
                    <a16:rowId xmlns:a16="http://schemas.microsoft.com/office/drawing/2014/main" val="825072025"/>
                  </a:ext>
                </a:extLst>
              </a:tr>
              <a:tr h="3724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50-54</a:t>
                      </a:r>
                    </a:p>
                  </a:txBody>
                  <a:tcPr marL="19050" marR="19050" marT="12700" marB="1270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6</a:t>
                      </a:r>
                    </a:p>
                  </a:txBody>
                  <a:tcPr marL="19050" marR="19050" marT="12700" marB="12700" anchor="ctr"/>
                </a:tc>
                <a:extLst>
                  <a:ext uri="{0D108BD9-81ED-4DB2-BD59-A6C34878D82A}">
                    <a16:rowId xmlns:a16="http://schemas.microsoft.com/office/drawing/2014/main" val="353858807"/>
                  </a:ext>
                </a:extLst>
              </a:tr>
              <a:tr h="3724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45-49</a:t>
                      </a:r>
                    </a:p>
                  </a:txBody>
                  <a:tcPr marL="19050" marR="19050" marT="12700" marB="1270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5</a:t>
                      </a:r>
                    </a:p>
                  </a:txBody>
                  <a:tcPr marL="19050" marR="19050" marT="12700" marB="12700" anchor="ctr"/>
                </a:tc>
                <a:extLst>
                  <a:ext uri="{0D108BD9-81ED-4DB2-BD59-A6C34878D82A}">
                    <a16:rowId xmlns:a16="http://schemas.microsoft.com/office/drawing/2014/main" val="3443158898"/>
                  </a:ext>
                </a:extLst>
              </a:tr>
              <a:tr h="3724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40-44</a:t>
                      </a:r>
                    </a:p>
                  </a:txBody>
                  <a:tcPr marL="19050" marR="19050" marT="12700" marB="1270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4</a:t>
                      </a:r>
                    </a:p>
                  </a:txBody>
                  <a:tcPr marL="19050" marR="19050" marT="12700" marB="12700" anchor="ctr"/>
                </a:tc>
                <a:extLst>
                  <a:ext uri="{0D108BD9-81ED-4DB2-BD59-A6C34878D82A}">
                    <a16:rowId xmlns:a16="http://schemas.microsoft.com/office/drawing/2014/main" val="2036409723"/>
                  </a:ext>
                </a:extLst>
              </a:tr>
              <a:tr h="3724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below 40</a:t>
                      </a:r>
                    </a:p>
                  </a:txBody>
                  <a:tcPr marL="19050" marR="19050" marT="12700" marB="1270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19050" marR="19050" marT="12700" marB="12700" anchor="ctr"/>
                </a:tc>
                <a:extLst>
                  <a:ext uri="{0D108BD9-81ED-4DB2-BD59-A6C34878D82A}">
                    <a16:rowId xmlns:a16="http://schemas.microsoft.com/office/drawing/2014/main" val="1824110236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Content Placeholder 3">
                <a:extLst>
                  <a:ext uri="{FF2B5EF4-FFF2-40B4-BE49-F238E27FC236}">
                    <a16:creationId xmlns:a16="http://schemas.microsoft.com/office/drawing/2014/main" id="{60A7C425-7EEA-965B-135D-7616A4DF3D5B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657263480"/>
                  </p:ext>
                </p:extLst>
              </p:nvPr>
            </p:nvGraphicFramePr>
            <p:xfrm>
              <a:off x="838200" y="1564229"/>
              <a:ext cx="6704164" cy="3601333"/>
            </p:xfrm>
            <a:graphic>
              <a:graphicData uri="http://schemas.openxmlformats.org/drawingml/2006/table">
                <a:tbl>
                  <a:tblPr/>
                  <a:tblGrid>
                    <a:gridCol w="1475153">
                      <a:extLst>
                        <a:ext uri="{9D8B030D-6E8A-4147-A177-3AD203B41FA5}">
                          <a16:colId xmlns:a16="http://schemas.microsoft.com/office/drawing/2014/main" val="3928597716"/>
                        </a:ext>
                      </a:extLst>
                    </a:gridCol>
                    <a:gridCol w="1349967">
                      <a:extLst>
                        <a:ext uri="{9D8B030D-6E8A-4147-A177-3AD203B41FA5}">
                          <a16:colId xmlns:a16="http://schemas.microsoft.com/office/drawing/2014/main" val="2181867694"/>
                        </a:ext>
                      </a:extLst>
                    </a:gridCol>
                    <a:gridCol w="1719563">
                      <a:extLst>
                        <a:ext uri="{9D8B030D-6E8A-4147-A177-3AD203B41FA5}">
                          <a16:colId xmlns:a16="http://schemas.microsoft.com/office/drawing/2014/main" val="3593267466"/>
                        </a:ext>
                      </a:extLst>
                    </a:gridCol>
                    <a:gridCol w="2159481">
                      <a:extLst>
                        <a:ext uri="{9D8B030D-6E8A-4147-A177-3AD203B41FA5}">
                          <a16:colId xmlns:a16="http://schemas.microsoft.com/office/drawing/2014/main" val="1912737946"/>
                        </a:ext>
                      </a:extLst>
                    </a:gridCol>
                  </a:tblGrid>
                  <a:tr h="675739"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Assessment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Percentage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Total number of assessments 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Number of assessment to be graded</a:t>
                          </a:r>
                          <a:endParaRPr lang="en-US" sz="2800" b="0" i="0" u="none" strike="noStrike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370779198"/>
                      </a:ext>
                    </a:extLst>
                  </a:tr>
                  <a:tr h="487599"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Attendance</a:t>
                          </a:r>
                          <a:endParaRPr lang="en-US" sz="2800" b="0" i="0" u="none" strike="noStrike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8%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-</a:t>
                          </a:r>
                          <a:endParaRPr lang="en-US" sz="15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-</a:t>
                          </a:r>
                          <a:endParaRPr lang="en-US" sz="2800" b="0" i="0" u="none" strike="noStrike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77885478"/>
                      </a:ext>
                    </a:extLst>
                  </a:tr>
                  <a:tr h="487599"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Assignment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12%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5</a:t>
                          </a:r>
                          <a:endParaRPr lang="en-US" sz="15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Best N-1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597014146"/>
                      </a:ext>
                    </a:extLst>
                  </a:tr>
                  <a:tr h="487599"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Quiz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500" b="0" i="1" u="none" strike="noStrike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 15</m:t>
                                </m:r>
                                <m:sSup>
                                  <m:sSupPr>
                                    <m:ctrlPr>
                                      <a:rPr lang="en-US" sz="1500" b="0" i="1" u="none" strike="noStrik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500" b="0" i="1" u="none" strike="noStrik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%</m:t>
                                    </m:r>
                                  </m:e>
                                  <m:sup>
                                    <m:r>
                                      <a:rPr lang="en-US" sz="1500" b="0" i="1" u="none" strike="noStrik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1500" b="0" i="1" u="none" strike="noStrik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500" b="0" i="1" u="none" strike="noStrik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e>
                                  <m:sup>
                                    <m:r>
                                      <a:rPr lang="en-US" sz="1500" b="0" i="1" u="none" strike="noStrik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5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Best N-1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968932732"/>
                      </a:ext>
                    </a:extLst>
                  </a:tr>
                  <a:tr h="487599"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Midterm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20%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1</a:t>
                          </a:r>
                          <a:endParaRPr lang="en-US" sz="15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1</a:t>
                          </a:r>
                          <a:endParaRPr lang="en-US" sz="2800" b="0" i="0" u="none" strike="noStrike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584228418"/>
                      </a:ext>
                    </a:extLst>
                  </a:tr>
                  <a:tr h="487599"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Final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20%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1</a:t>
                          </a:r>
                          <a:endParaRPr lang="en-US" sz="15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1</a:t>
                          </a:r>
                          <a:endParaRPr lang="en-US" sz="2800" b="0" i="0" u="none" strike="noStrike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586341124"/>
                      </a:ext>
                    </a:extLst>
                  </a:tr>
                  <a:tr h="487599"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Lab</a:t>
                          </a:r>
                          <a:endParaRPr lang="en-US" sz="2800" b="0" i="0" u="none" strike="noStrike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25%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-</a:t>
                          </a:r>
                          <a:endParaRPr lang="en-US" sz="15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-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00826542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Content Placeholder 3">
                <a:extLst>
                  <a:ext uri="{FF2B5EF4-FFF2-40B4-BE49-F238E27FC236}">
                    <a16:creationId xmlns:a16="http://schemas.microsoft.com/office/drawing/2014/main" id="{60A7C425-7EEA-965B-135D-7616A4DF3D5B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657263480"/>
                  </p:ext>
                </p:extLst>
              </p:nvPr>
            </p:nvGraphicFramePr>
            <p:xfrm>
              <a:off x="838200" y="1564229"/>
              <a:ext cx="6704164" cy="3601333"/>
            </p:xfrm>
            <a:graphic>
              <a:graphicData uri="http://schemas.openxmlformats.org/drawingml/2006/table">
                <a:tbl>
                  <a:tblPr/>
                  <a:tblGrid>
                    <a:gridCol w="1475153">
                      <a:extLst>
                        <a:ext uri="{9D8B030D-6E8A-4147-A177-3AD203B41FA5}">
                          <a16:colId xmlns:a16="http://schemas.microsoft.com/office/drawing/2014/main" val="3928597716"/>
                        </a:ext>
                      </a:extLst>
                    </a:gridCol>
                    <a:gridCol w="1349967">
                      <a:extLst>
                        <a:ext uri="{9D8B030D-6E8A-4147-A177-3AD203B41FA5}">
                          <a16:colId xmlns:a16="http://schemas.microsoft.com/office/drawing/2014/main" val="2181867694"/>
                        </a:ext>
                      </a:extLst>
                    </a:gridCol>
                    <a:gridCol w="1719563">
                      <a:extLst>
                        <a:ext uri="{9D8B030D-6E8A-4147-A177-3AD203B41FA5}">
                          <a16:colId xmlns:a16="http://schemas.microsoft.com/office/drawing/2014/main" val="3593267466"/>
                        </a:ext>
                      </a:extLst>
                    </a:gridCol>
                    <a:gridCol w="2159481">
                      <a:extLst>
                        <a:ext uri="{9D8B030D-6E8A-4147-A177-3AD203B41FA5}">
                          <a16:colId xmlns:a16="http://schemas.microsoft.com/office/drawing/2014/main" val="1912737946"/>
                        </a:ext>
                      </a:extLst>
                    </a:gridCol>
                  </a:tblGrid>
                  <a:tr h="675739"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Assessment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Percentage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Total number of assessments 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Number of assessment to be graded</a:t>
                          </a:r>
                          <a:endParaRPr lang="en-US" sz="2800" b="0" i="0" u="none" strike="noStrike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370779198"/>
                      </a:ext>
                    </a:extLst>
                  </a:tr>
                  <a:tr h="487599"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Attendance</a:t>
                          </a:r>
                          <a:endParaRPr lang="en-US" sz="2800" b="0" i="0" u="none" strike="noStrike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8%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-</a:t>
                          </a:r>
                          <a:endParaRPr lang="en-US" sz="15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-</a:t>
                          </a:r>
                          <a:endParaRPr lang="en-US" sz="2800" b="0" i="0" u="none" strike="noStrike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77885478"/>
                      </a:ext>
                    </a:extLst>
                  </a:tr>
                  <a:tr h="487599"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Assignment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12%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5</a:t>
                          </a:r>
                          <a:endParaRPr lang="en-US" sz="15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Best N-1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597014146"/>
                      </a:ext>
                    </a:extLst>
                  </a:tr>
                  <a:tr h="487599"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Quiz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9459" t="-335802" r="-287838" b="-2987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64894" t="-335802" r="-126596" b="-2987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Best N-1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968932732"/>
                      </a:ext>
                    </a:extLst>
                  </a:tr>
                  <a:tr h="487599"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Midterm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20%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1</a:t>
                          </a:r>
                          <a:endParaRPr lang="en-US" sz="15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1</a:t>
                          </a:r>
                          <a:endParaRPr lang="en-US" sz="2800" b="0" i="0" u="none" strike="noStrike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584228418"/>
                      </a:ext>
                    </a:extLst>
                  </a:tr>
                  <a:tr h="487599"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Final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20%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1</a:t>
                          </a:r>
                          <a:endParaRPr lang="en-US" sz="15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1</a:t>
                          </a:r>
                          <a:endParaRPr lang="en-US" sz="2800" b="0" i="0" u="none" strike="noStrike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586341124"/>
                      </a:ext>
                    </a:extLst>
                  </a:tr>
                  <a:tr h="487599"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Lab</a:t>
                          </a:r>
                          <a:endParaRPr lang="en-US" sz="2800" b="0" i="0" u="none" strike="noStrike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25%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-</a:t>
                          </a:r>
                          <a:endParaRPr lang="en-US" sz="15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t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</a:rPr>
                            <a:t>-</a:t>
                          </a:r>
                          <a:endParaRPr lang="en-US" sz="2800" b="0" i="0" u="none" strike="noStrike" dirty="0">
                            <a:effectLst/>
                            <a:latin typeface="Arial" panose="020B0604020202020204" pitchFamily="34" charset="0"/>
                          </a:endParaRPr>
                        </a:p>
                      </a:txBody>
                      <a:tcPr marL="97990" marR="97990" marT="97990" marB="9799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008265422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5B16185C-7535-5734-3171-A5458F9D28AE}"/>
              </a:ext>
            </a:extLst>
          </p:cNvPr>
          <p:cNvSpPr txBox="1"/>
          <p:nvPr/>
        </p:nvSpPr>
        <p:spPr>
          <a:xfrm>
            <a:off x="760561" y="5403517"/>
            <a:ext cx="67818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*</a:t>
            </a:r>
            <a:r>
              <a:rPr lang="en-US" dirty="0"/>
              <a:t>I will take pop quizzes every now and then at the </a:t>
            </a:r>
            <a:r>
              <a:rPr lang="en-US" b="1" dirty="0">
                <a:solidFill>
                  <a:srgbClr val="0000FF"/>
                </a:solidFill>
              </a:rPr>
              <a:t>end</a:t>
            </a:r>
            <a:r>
              <a:rPr lang="en-US" dirty="0"/>
              <a:t> </a:t>
            </a:r>
            <a:r>
              <a:rPr lang="en-US" strike="sngStrike" dirty="0"/>
              <a:t>or </a:t>
            </a:r>
            <a:r>
              <a:rPr lang="en-US" b="1" strike="sngStrike" dirty="0">
                <a:solidFill>
                  <a:srgbClr val="0000FF"/>
                </a:solidFill>
              </a:rPr>
              <a:t>beginning</a:t>
            </a:r>
            <a:r>
              <a:rPr lang="en-US" strike="sngStrike" dirty="0"/>
              <a:t> </a:t>
            </a:r>
            <a:r>
              <a:rPr lang="en-US" dirty="0"/>
              <a:t>of </a:t>
            </a:r>
            <a:r>
              <a:rPr lang="en-US" dirty="0">
                <a:solidFill>
                  <a:srgbClr val="0000FF"/>
                </a:solidFill>
              </a:rPr>
              <a:t>a class </a:t>
            </a:r>
            <a:r>
              <a:rPr lang="en-US" dirty="0"/>
              <a:t>to be added as </a:t>
            </a:r>
            <a:r>
              <a:rPr lang="en-US" b="1" dirty="0">
                <a:solidFill>
                  <a:srgbClr val="FF0000"/>
                </a:solidFill>
              </a:rPr>
              <a:t>2%</a:t>
            </a:r>
            <a:r>
              <a:rPr lang="en-US" dirty="0"/>
              <a:t> bonus mark or as a “</a:t>
            </a:r>
            <a:r>
              <a:rPr lang="en-US" b="1" dirty="0"/>
              <a:t>separate assignment”</a:t>
            </a:r>
            <a:r>
              <a:rPr lang="en-US" dirty="0"/>
              <a:t>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10D6BA-551C-6EB2-32E7-A659F9337667}"/>
              </a:ext>
            </a:extLst>
          </p:cNvPr>
          <p:cNvSpPr txBox="1"/>
          <p:nvPr/>
        </p:nvSpPr>
        <p:spPr>
          <a:xfrm>
            <a:off x="8077201" y="5371405"/>
            <a:ext cx="371654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400" b="1" dirty="0"/>
              <a:t>PS: </a:t>
            </a:r>
            <a:r>
              <a:rPr lang="en-US" sz="1400" dirty="0"/>
              <a:t>Bonus will </a:t>
            </a:r>
            <a:r>
              <a:rPr lang="en-US" sz="1400" b="1" dirty="0"/>
              <a:t>only be added </a:t>
            </a:r>
            <a:r>
              <a:rPr lang="en-US" sz="1400" dirty="0"/>
              <a:t>to </a:t>
            </a:r>
            <a:r>
              <a:rPr lang="en-US" sz="1400" u="sng" dirty="0"/>
              <a:t>Assignment and Quiz marks</a:t>
            </a:r>
            <a:r>
              <a:rPr lang="en-US" sz="1400" dirty="0"/>
              <a:t>. If you obtain the designated </a:t>
            </a:r>
            <a:r>
              <a:rPr lang="en-US" sz="1400" b="1" dirty="0">
                <a:solidFill>
                  <a:srgbClr val="FF0000"/>
                </a:solidFill>
              </a:rPr>
              <a:t>27%</a:t>
            </a:r>
            <a:r>
              <a:rPr lang="en-US" sz="1400" dirty="0"/>
              <a:t> in quiz and assignments, the bonus will not be added to other areas.  </a:t>
            </a:r>
          </a:p>
        </p:txBody>
      </p:sp>
    </p:spTree>
    <p:extLst>
      <p:ext uri="{BB962C8B-B14F-4D97-AF65-F5344CB8AC3E}">
        <p14:creationId xmlns:p14="http://schemas.microsoft.com/office/powerpoint/2010/main" val="1103166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CD48B-FD31-60FA-8ECA-F2AEEF1F0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Schedule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7C544805-5A63-2DB0-C112-667EB07E9A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135887"/>
              </p:ext>
            </p:extLst>
          </p:nvPr>
        </p:nvGraphicFramePr>
        <p:xfrm>
          <a:off x="838200" y="1741356"/>
          <a:ext cx="10515600" cy="3824557"/>
        </p:xfrm>
        <a:graphic>
          <a:graphicData uri="http://schemas.openxmlformats.org/drawingml/2006/table">
            <a:tbl>
              <a:tblPr/>
              <a:tblGrid>
                <a:gridCol w="1640434">
                  <a:extLst>
                    <a:ext uri="{9D8B030D-6E8A-4147-A177-3AD203B41FA5}">
                      <a16:colId xmlns:a16="http://schemas.microsoft.com/office/drawing/2014/main" val="4053123292"/>
                    </a:ext>
                  </a:extLst>
                </a:gridCol>
                <a:gridCol w="2523744">
                  <a:extLst>
                    <a:ext uri="{9D8B030D-6E8A-4147-A177-3AD203B41FA5}">
                      <a16:colId xmlns:a16="http://schemas.microsoft.com/office/drawing/2014/main" val="1750396220"/>
                    </a:ext>
                  </a:extLst>
                </a:gridCol>
                <a:gridCol w="2776118">
                  <a:extLst>
                    <a:ext uri="{9D8B030D-6E8A-4147-A177-3AD203B41FA5}">
                      <a16:colId xmlns:a16="http://schemas.microsoft.com/office/drawing/2014/main" val="3309326714"/>
                    </a:ext>
                  </a:extLst>
                </a:gridCol>
                <a:gridCol w="3575304">
                  <a:extLst>
                    <a:ext uri="{9D8B030D-6E8A-4147-A177-3AD203B41FA5}">
                      <a16:colId xmlns:a16="http://schemas.microsoft.com/office/drawing/2014/main" val="3839342934"/>
                    </a:ext>
                  </a:extLst>
                </a:gridCol>
              </a:tblGrid>
              <a:tr h="45999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Exam</a:t>
                      </a:r>
                      <a:endParaRPr lang="en-US" sz="40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Time</a:t>
                      </a:r>
                      <a:endParaRPr lang="en-US" sz="40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Date</a:t>
                      </a:r>
                      <a:endParaRPr lang="en-US" sz="40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Syllabus*</a:t>
                      </a:r>
                      <a:endParaRPr lang="en-US" sz="40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4321864"/>
                  </a:ext>
                </a:extLst>
              </a:tr>
              <a:tr h="45999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Quiz 1</a:t>
                      </a:r>
                      <a:endParaRPr lang="en-US" sz="40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3rd Week </a:t>
                      </a:r>
                      <a:endParaRPr lang="en-US" sz="40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 February</a:t>
                      </a: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Lecture 1-4</a:t>
                      </a:r>
                      <a:endParaRPr lang="en-US" sz="40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8442365"/>
                  </a:ext>
                </a:extLst>
              </a:tr>
              <a:tr h="45999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Quiz 2</a:t>
                      </a:r>
                      <a:endParaRPr lang="en-US" sz="40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5th Week </a:t>
                      </a:r>
                      <a:endParaRPr lang="en-US" sz="40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 February</a:t>
                      </a: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Lecture 5-8</a:t>
                      </a:r>
                      <a:endParaRPr lang="en-US" sz="40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3632037"/>
                  </a:ext>
                </a:extLst>
              </a:tr>
              <a:tr h="45999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Quiz 3</a:t>
                      </a:r>
                      <a:endParaRPr lang="en-US" sz="40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7th Week</a:t>
                      </a:r>
                      <a:endParaRPr lang="en-US" sz="40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 March</a:t>
                      </a: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Lecture 9-10</a:t>
                      </a:r>
                      <a:endParaRPr lang="en-US" sz="40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9744754"/>
                  </a:ext>
                </a:extLst>
              </a:tr>
              <a:tr h="39901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Midterm</a:t>
                      </a:r>
                      <a:endParaRPr lang="en-US" sz="40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8th Week</a:t>
                      </a:r>
                      <a:endParaRPr lang="en-US" sz="40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 March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Lecture 1-11 </a:t>
                      </a:r>
                      <a:endParaRPr lang="en-US" sz="40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599570"/>
                  </a:ext>
                </a:extLst>
              </a:tr>
              <a:tr h="45999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Quiz 4</a:t>
                      </a:r>
                      <a:endParaRPr lang="en-US" sz="40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10th Week</a:t>
                      </a:r>
                      <a:endParaRPr lang="en-US" sz="40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 March</a:t>
                      </a: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Lecture 13-16</a:t>
                      </a:r>
                      <a:endParaRPr lang="en-US" sz="40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6916983"/>
                  </a:ext>
                </a:extLst>
              </a:tr>
              <a:tr h="43682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Quiz 5</a:t>
                      </a:r>
                      <a:endParaRPr lang="en-US" sz="1800" dirty="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14th Week</a:t>
                      </a:r>
                      <a:endParaRPr lang="en-US" sz="1800" dirty="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 April</a:t>
                      </a: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Lecture 17- 19</a:t>
                      </a:r>
                      <a:endParaRPr lang="en-US" sz="1800" dirty="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7199374"/>
                  </a:ext>
                </a:extLst>
              </a:tr>
              <a:tr h="65598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Final</a:t>
                      </a:r>
                      <a:endParaRPr lang="en-US" sz="40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15th Week</a:t>
                      </a:r>
                      <a:endParaRPr lang="en-US" sz="40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May 02, 2024</a:t>
                      </a:r>
                      <a:endParaRPr lang="en-US" sz="4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Lecture 13-22</a:t>
                      </a:r>
                      <a:endParaRPr lang="en-US" sz="40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75515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2546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2CC8A-1E01-6D5D-0445-A20E914D4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get an A/A+ in CSE251?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7F015-ABDB-0699-3D7B-DB30FA407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/>
              <a:t>Time Management: </a:t>
            </a:r>
            <a:r>
              <a:rPr lang="en-US" b="0" i="0" dirty="0">
                <a:solidFill>
                  <a:srgbClr val="000000"/>
                </a:solidFill>
                <a:effectLst/>
              </a:rPr>
              <a:t>Allocate 10 </a:t>
            </a:r>
            <a:r>
              <a:rPr lang="en-US" b="0" i="0" dirty="0" err="1">
                <a:solidFill>
                  <a:srgbClr val="000000"/>
                </a:solidFill>
                <a:effectLst/>
              </a:rPr>
              <a:t>hrs</a:t>
            </a:r>
            <a:r>
              <a:rPr lang="en-US" b="0" i="0" dirty="0">
                <a:solidFill>
                  <a:srgbClr val="000000"/>
                </a:solidFill>
                <a:effectLst/>
              </a:rPr>
              <a:t>/</a:t>
            </a:r>
            <a:r>
              <a:rPr lang="en-US" b="0" i="0" dirty="0" err="1">
                <a:solidFill>
                  <a:srgbClr val="000000"/>
                </a:solidFill>
                <a:effectLst/>
              </a:rPr>
              <a:t>wk</a:t>
            </a:r>
            <a:r>
              <a:rPr lang="en-US" b="0" i="0" dirty="0">
                <a:solidFill>
                  <a:srgbClr val="000000"/>
                </a:solidFill>
                <a:effectLst/>
              </a:rPr>
              <a:t> of </a:t>
            </a:r>
            <a:r>
              <a:rPr lang="en-US" b="0" i="1" u="sng" dirty="0">
                <a:solidFill>
                  <a:srgbClr val="000000"/>
                </a:solidFill>
                <a:effectLst/>
              </a:rPr>
              <a:t>regularly scheduled times</a:t>
            </a:r>
            <a:r>
              <a:rPr lang="en-US" b="0" i="1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dirty="0">
                <a:solidFill>
                  <a:srgbClr val="000000"/>
                </a:solidFill>
                <a:effectLst/>
              </a:rPr>
              <a:t>in the week outside of class for CSE251: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</a:rPr>
              <a:t>30 min for </a:t>
            </a:r>
            <a:r>
              <a:rPr lang="en-US" b="1" i="0" dirty="0">
                <a:solidFill>
                  <a:srgbClr val="000000"/>
                </a:solidFill>
                <a:effectLst/>
              </a:rPr>
              <a:t>reading </a:t>
            </a:r>
            <a:r>
              <a:rPr lang="en-US" b="0" i="0" dirty="0">
                <a:solidFill>
                  <a:srgbClr val="000000"/>
                </a:solidFill>
                <a:effectLst/>
              </a:rPr>
              <a:t>of textbook / slides </a:t>
            </a:r>
            <a:r>
              <a:rPr lang="en-US" b="1" i="0" dirty="0">
                <a:solidFill>
                  <a:srgbClr val="000000"/>
                </a:solidFill>
                <a:effectLst/>
              </a:rPr>
              <a:t>before </a:t>
            </a:r>
            <a:r>
              <a:rPr lang="en-US" b="0" i="0" dirty="0">
                <a:solidFill>
                  <a:srgbClr val="000000"/>
                </a:solidFill>
                <a:effectLst/>
              </a:rPr>
              <a:t>each class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</a:rPr>
              <a:t>30 min for </a:t>
            </a:r>
            <a:r>
              <a:rPr lang="en-US" b="1" i="0" dirty="0">
                <a:solidFill>
                  <a:srgbClr val="000000"/>
                </a:solidFill>
                <a:effectLst/>
              </a:rPr>
              <a:t>studying </a:t>
            </a:r>
            <a:r>
              <a:rPr lang="en-US" b="0" i="0" dirty="0">
                <a:solidFill>
                  <a:srgbClr val="000000"/>
                </a:solidFill>
                <a:effectLst/>
              </a:rPr>
              <a:t>online notes </a:t>
            </a:r>
            <a:r>
              <a:rPr lang="en-US" b="1" i="0" dirty="0">
                <a:solidFill>
                  <a:srgbClr val="000000"/>
                </a:solidFill>
                <a:effectLst/>
              </a:rPr>
              <a:t>before </a:t>
            </a:r>
            <a:r>
              <a:rPr lang="en-US" b="0" i="0" dirty="0">
                <a:solidFill>
                  <a:srgbClr val="000000"/>
                </a:solidFill>
                <a:effectLst/>
              </a:rPr>
              <a:t>each class</a:t>
            </a:r>
            <a:endParaRPr lang="en-US" dirty="0">
              <a:solidFill>
                <a:srgbClr val="000000"/>
              </a:solidFill>
            </a:endParaRP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</a:rPr>
              <a:t>30 min for </a:t>
            </a:r>
            <a:r>
              <a:rPr lang="en-US" b="1" i="0" dirty="0">
                <a:solidFill>
                  <a:srgbClr val="000000"/>
                </a:solidFill>
                <a:effectLst/>
              </a:rPr>
              <a:t>studying </a:t>
            </a:r>
            <a:r>
              <a:rPr lang="en-US" b="0" i="0" dirty="0">
                <a:solidFill>
                  <a:srgbClr val="000000"/>
                </a:solidFill>
                <a:effectLst/>
              </a:rPr>
              <a:t>these notes </a:t>
            </a:r>
            <a:r>
              <a:rPr lang="en-US" b="1" i="0" dirty="0">
                <a:solidFill>
                  <a:srgbClr val="000000"/>
                </a:solidFill>
                <a:effectLst/>
              </a:rPr>
              <a:t>between </a:t>
            </a:r>
            <a:r>
              <a:rPr lang="en-US" b="0" i="0" dirty="0">
                <a:solidFill>
                  <a:srgbClr val="000000"/>
                </a:solidFill>
                <a:effectLst/>
              </a:rPr>
              <a:t>classes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</a:rPr>
              <a:t>75 min for </a:t>
            </a:r>
            <a:r>
              <a:rPr lang="en-US" b="1" i="0" dirty="0">
                <a:solidFill>
                  <a:srgbClr val="000000"/>
                </a:solidFill>
                <a:effectLst/>
              </a:rPr>
              <a:t>practicing </a:t>
            </a:r>
            <a:r>
              <a:rPr lang="en-US" b="0" i="0" dirty="0">
                <a:solidFill>
                  <a:srgbClr val="000000"/>
                </a:solidFill>
                <a:effectLst/>
              </a:rPr>
              <a:t>problems (Check the practice sheet and previous questions).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</a:rPr>
              <a:t>4-5 </a:t>
            </a:r>
            <a:r>
              <a:rPr lang="en-US" b="0" i="0" dirty="0" err="1">
                <a:solidFill>
                  <a:srgbClr val="000000"/>
                </a:solidFill>
                <a:effectLst/>
              </a:rPr>
              <a:t>hrs</a:t>
            </a:r>
            <a:r>
              <a:rPr lang="en-US" b="0" i="0" dirty="0">
                <a:solidFill>
                  <a:srgbClr val="000000"/>
                </a:solidFill>
                <a:effectLst/>
              </a:rPr>
              <a:t>/</a:t>
            </a:r>
            <a:r>
              <a:rPr lang="en-US" b="0" i="0" dirty="0" err="1">
                <a:solidFill>
                  <a:srgbClr val="000000"/>
                </a:solidFill>
                <a:effectLst/>
              </a:rPr>
              <a:t>wk</a:t>
            </a:r>
            <a:r>
              <a:rPr lang="en-US" b="0" i="0" dirty="0">
                <a:solidFill>
                  <a:srgbClr val="000000"/>
                </a:solidFill>
                <a:effectLst/>
              </a:rPr>
              <a:t> for HWs / Assignments.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000000"/>
                </a:solidFill>
                <a:effectLst/>
              </a:rPr>
              <a:t>‒ In a semester, all lectures total only 30 </a:t>
            </a:r>
            <a:r>
              <a:rPr lang="en-US" b="0" i="0" dirty="0" err="1">
                <a:solidFill>
                  <a:srgbClr val="000000"/>
                </a:solidFill>
                <a:effectLst/>
              </a:rPr>
              <a:t>hrs</a:t>
            </a:r>
            <a:r>
              <a:rPr lang="en-US" b="0" i="0" dirty="0">
                <a:solidFill>
                  <a:srgbClr val="000000"/>
                </a:solidFill>
                <a:effectLst/>
              </a:rPr>
              <a:t>, which is less than 1 week at a job! It’s up to you to put in the time to learn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– Get a 1” binder (organize lecture notes/HWs/exams)</a:t>
            </a:r>
          </a:p>
          <a:p>
            <a:pPr marL="0" indent="0">
              <a:buNone/>
            </a:pPr>
            <a:r>
              <a:rPr lang="en-US" dirty="0"/>
              <a:t>– Start assignments early. </a:t>
            </a:r>
            <a:r>
              <a:rPr lang="en-US" b="1" dirty="0"/>
              <a:t>Do all problems by yourself first. </a:t>
            </a:r>
            <a:r>
              <a:rPr lang="en-US" dirty="0"/>
              <a:t>If you get stuck, form study groups to work on problems together but </a:t>
            </a:r>
            <a:r>
              <a:rPr lang="en-US" b="1" dirty="0"/>
              <a:t>ALWAYS</a:t>
            </a:r>
            <a:r>
              <a:rPr lang="en-US" dirty="0"/>
              <a:t> write-up and submit </a:t>
            </a:r>
            <a:r>
              <a:rPr lang="en-US" b="1" dirty="0"/>
              <a:t>YOUR OWN</a:t>
            </a:r>
            <a:r>
              <a:rPr lang="en-US" dirty="0"/>
              <a:t> solutions. Do not blindly copy.</a:t>
            </a:r>
          </a:p>
          <a:p>
            <a:pPr marL="0" indent="0">
              <a:buNone/>
            </a:pPr>
            <a:r>
              <a:rPr lang="en-US" dirty="0"/>
              <a:t>– Ask questions and come to office </a:t>
            </a:r>
            <a:r>
              <a:rPr lang="en-US" dirty="0" err="1"/>
              <a:t>hrs</a:t>
            </a:r>
            <a:r>
              <a:rPr lang="en-US" dirty="0"/>
              <a:t> if you get stuck. Don’t let confusion snowball.</a:t>
            </a:r>
            <a:br>
              <a:rPr lang="en-US" dirty="0"/>
            </a:b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894052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2CC8A-1E01-6D5D-0445-A20E914D4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get an A/A+ in CSE251?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7F015-ABDB-0699-3D7B-DB30FA407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3200" b="0" i="0" dirty="0">
                <a:solidFill>
                  <a:srgbClr val="000000"/>
                </a:solidFill>
                <a:effectLst/>
              </a:rPr>
              <a:t>• </a:t>
            </a:r>
            <a:r>
              <a:rPr lang="en-US" sz="3200" b="1" i="1" dirty="0">
                <a:solidFill>
                  <a:srgbClr val="000000"/>
                </a:solidFill>
                <a:effectLst/>
              </a:rPr>
              <a:t>Practice doing problems. </a:t>
            </a:r>
            <a:r>
              <a:rPr lang="en-US" sz="3200" b="0" i="0" dirty="0">
                <a:solidFill>
                  <a:srgbClr val="000000"/>
                </a:solidFill>
                <a:effectLst/>
              </a:rPr>
              <a:t>Get comfortable with the math manipulations and associated physical meaning, and you will find exam problems to be easier</a:t>
            </a:r>
          </a:p>
          <a:p>
            <a:pPr marL="457200" lvl="1" indent="0">
              <a:buNone/>
            </a:pPr>
            <a:r>
              <a:rPr lang="en-US" sz="3200" b="0" i="0" dirty="0">
                <a:solidFill>
                  <a:srgbClr val="000000"/>
                </a:solidFill>
                <a:effectLst/>
              </a:rPr>
              <a:t>– HW problems</a:t>
            </a:r>
          </a:p>
          <a:p>
            <a:pPr marL="457200" lvl="1" indent="0">
              <a:buNone/>
            </a:pPr>
            <a:r>
              <a:rPr lang="en-US" sz="3200" b="0" i="0" dirty="0">
                <a:solidFill>
                  <a:srgbClr val="000000"/>
                </a:solidFill>
                <a:effectLst/>
              </a:rPr>
              <a:t>– Example problems worked in lecture and online class notes</a:t>
            </a:r>
          </a:p>
          <a:p>
            <a:pPr marL="457200" lvl="1" indent="0">
              <a:buNone/>
            </a:pPr>
            <a:r>
              <a:rPr lang="en-US" sz="3200" b="0" i="0" dirty="0">
                <a:solidFill>
                  <a:srgbClr val="000000"/>
                </a:solidFill>
                <a:effectLst/>
              </a:rPr>
              <a:t>– Old exam problems</a:t>
            </a:r>
          </a:p>
          <a:p>
            <a:pPr marL="457200" lvl="1" indent="0">
              <a:buNone/>
            </a:pPr>
            <a:r>
              <a:rPr lang="en-US" sz="3200" b="0" i="0" dirty="0">
                <a:solidFill>
                  <a:srgbClr val="000000"/>
                </a:solidFill>
                <a:effectLst/>
              </a:rPr>
              <a:t>– Office hours</a:t>
            </a:r>
          </a:p>
          <a:p>
            <a:pPr marL="0" indent="0">
              <a:buNone/>
            </a:pPr>
            <a:r>
              <a:rPr lang="en-US" sz="3200" b="0" i="0" dirty="0">
                <a:solidFill>
                  <a:srgbClr val="000000"/>
                </a:solidFill>
                <a:effectLst/>
              </a:rPr>
              <a:t>• </a:t>
            </a:r>
            <a:r>
              <a:rPr lang="en-US" sz="3200" b="1" i="1" dirty="0">
                <a:solidFill>
                  <a:srgbClr val="000000"/>
                </a:solidFill>
                <a:effectLst/>
              </a:rPr>
              <a:t>Review your prerequisites.</a:t>
            </a:r>
          </a:p>
          <a:p>
            <a:pPr marL="457200" lvl="1" indent="0">
              <a:buNone/>
            </a:pPr>
            <a:r>
              <a:rPr lang="en-US" sz="3200" b="0" i="0" dirty="0">
                <a:solidFill>
                  <a:srgbClr val="000000"/>
                </a:solidFill>
                <a:effectLst/>
              </a:rPr>
              <a:t>– Node analysis, Mesh Analysis, Circuit solving techniques! CSE250</a:t>
            </a:r>
          </a:p>
          <a:p>
            <a:pPr marL="0" indent="0">
              <a:buNone/>
            </a:pPr>
            <a:r>
              <a:rPr lang="en-US" sz="3200" b="0" i="0" dirty="0">
                <a:solidFill>
                  <a:srgbClr val="000000"/>
                </a:solidFill>
                <a:effectLst/>
              </a:rPr>
              <a:t>• </a:t>
            </a:r>
            <a:r>
              <a:rPr lang="en-US" sz="3200" b="1" i="1" dirty="0">
                <a:solidFill>
                  <a:srgbClr val="000000"/>
                </a:solidFill>
                <a:effectLst/>
              </a:rPr>
              <a:t>Come to class!!</a:t>
            </a:r>
          </a:p>
          <a:p>
            <a:pPr marL="457200" lvl="1" indent="0">
              <a:buNone/>
            </a:pPr>
            <a:r>
              <a:rPr lang="en-US" sz="3200" b="0" i="0" dirty="0">
                <a:solidFill>
                  <a:srgbClr val="000000"/>
                </a:solidFill>
                <a:effectLst/>
              </a:rPr>
              <a:t>– </a:t>
            </a:r>
            <a:r>
              <a:rPr lang="en-US" sz="3200" b="0" i="1" dirty="0">
                <a:solidFill>
                  <a:srgbClr val="000000"/>
                </a:solidFill>
                <a:effectLst/>
              </a:rPr>
              <a:t>HW &amp; Participation are a significant part of your grade</a:t>
            </a:r>
          </a:p>
          <a:p>
            <a:pPr marL="457200" lvl="1" indent="0">
              <a:buNone/>
            </a:pPr>
            <a:r>
              <a:rPr lang="en-US" sz="3200" b="0" i="0" dirty="0">
                <a:solidFill>
                  <a:srgbClr val="000000"/>
                </a:solidFill>
                <a:effectLst/>
              </a:rPr>
              <a:t>– I will discuss topics to be emphasized on exams and give hints about how to approach the more difficult homework problems</a:t>
            </a:r>
            <a:r>
              <a:rPr lang="en-US" sz="3200" dirty="0"/>
              <a:t>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07057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0867D-68B2-14F9-8268-30C3F3F70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</a:t>
            </a:r>
            <a:r>
              <a:rPr lang="en-US" strike="sngStrike" dirty="0"/>
              <a:t>get an A/A+</a:t>
            </a:r>
            <a:r>
              <a:rPr lang="en-US" dirty="0"/>
              <a:t> </a:t>
            </a:r>
            <a:r>
              <a:rPr lang="en-US" b="1" dirty="0"/>
              <a:t>pass</a:t>
            </a:r>
            <a:r>
              <a:rPr lang="en-US" dirty="0"/>
              <a:t> in CSE251?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10B1CB8E-4F68-18CE-A72B-A147D543CC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b="0" i="0" dirty="0">
                    <a:solidFill>
                      <a:srgbClr val="000000"/>
                    </a:solidFill>
                    <a:effectLst/>
                  </a:rPr>
                  <a:t>• </a:t>
                </a:r>
                <a:r>
                  <a:rPr lang="en-US" b="1" i="1" dirty="0">
                    <a:solidFill>
                      <a:srgbClr val="000000"/>
                    </a:solidFill>
                    <a:effectLst/>
                  </a:rPr>
                  <a:t>Attendance + Assignments + Quiz + Lab</a:t>
                </a:r>
                <a:r>
                  <a:rPr lang="en-US" b="1" i="1" dirty="0">
                    <a:solidFill>
                      <a:srgbClr val="000000"/>
                    </a:solidFill>
                  </a:rPr>
                  <a:t>: </a:t>
                </a: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r>
                      <a:rPr lang="en-US" b="0" i="1" dirty="0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</a:rPr>
                      <m:t>8% + 12% + 25% + 15% =60%</m:t>
                    </m:r>
                  </m:oMath>
                </a14:m>
                <a:r>
                  <a:rPr lang="en-US" b="0" i="0" dirty="0">
                    <a:solidFill>
                      <a:srgbClr val="000000"/>
                    </a:solidFill>
                    <a:effectLst/>
                  </a:rPr>
                  <a:t> </a:t>
                </a:r>
              </a:p>
              <a:p>
                <a:pPr marL="457200" lvl="1" indent="0">
                  <a:buNone/>
                </a:pPr>
                <a:r>
                  <a:rPr lang="en-US" b="0" i="0" dirty="0">
                    <a:solidFill>
                      <a:srgbClr val="000000"/>
                    </a:solidFill>
                    <a:effectLst/>
                  </a:rPr>
                  <a:t>- Suppose, you attend all the classes. Get </a:t>
                </a:r>
                <a:r>
                  <a:rPr lang="en-US" b="0" i="0" dirty="0">
                    <a:solidFill>
                      <a:srgbClr val="0000FF"/>
                    </a:solidFill>
                    <a:effectLst/>
                  </a:rPr>
                  <a:t>83% in Assignments</a:t>
                </a:r>
                <a:r>
                  <a:rPr lang="en-US" b="0" i="0" dirty="0">
                    <a:solidFill>
                      <a:srgbClr val="000000"/>
                    </a:solidFill>
                    <a:effectLst/>
                  </a:rPr>
                  <a:t>, </a:t>
                </a:r>
                <a:r>
                  <a:rPr lang="en-US" b="0" i="0" dirty="0">
                    <a:solidFill>
                      <a:srgbClr val="0000FF"/>
                    </a:solidFill>
                    <a:effectLst/>
                  </a:rPr>
                  <a:t>83% in Lab</a:t>
                </a:r>
                <a:r>
                  <a:rPr lang="en-US" b="0" i="0" dirty="0">
                    <a:solidFill>
                      <a:srgbClr val="000000"/>
                    </a:solidFill>
                    <a:effectLst/>
                  </a:rPr>
                  <a:t>, </a:t>
                </a:r>
                <a:r>
                  <a:rPr lang="en-US" b="0" i="0" dirty="0">
                    <a:solidFill>
                      <a:srgbClr val="0000FF"/>
                    </a:solidFill>
                    <a:effectLst/>
                  </a:rPr>
                  <a:t>75% in Quiz</a:t>
                </a:r>
                <a:r>
                  <a:rPr lang="en-US" b="0" i="0" dirty="0">
                    <a:solidFill>
                      <a:srgbClr val="000000"/>
                    </a:solidFill>
                    <a:effectLst/>
                  </a:rPr>
                  <a:t>. So, you will get: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</a:rPr>
                        <m:t>8+10+21+11.25=50.25%  </m:t>
                      </m:r>
                      <m:r>
                        <a:rPr lang="en-US" b="0" i="1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</a:rPr>
                        <m:t>‼</m:t>
                      </m:r>
                    </m:oMath>
                  </m:oMathPara>
                </a14:m>
                <a:endParaRPr lang="en-US" b="0" i="0" dirty="0">
                  <a:solidFill>
                    <a:srgbClr val="000000"/>
                  </a:solidFill>
                  <a:effectLst/>
                </a:endParaRPr>
              </a:p>
              <a:p>
                <a:pPr marL="457200" lvl="1" indent="0">
                  <a:buNone/>
                </a:pPr>
                <a:r>
                  <a:rPr lang="en-US" b="0" i="0" dirty="0">
                    <a:solidFill>
                      <a:srgbClr val="000000"/>
                    </a:solidFill>
                    <a:effectLst/>
                  </a:rPr>
                  <a:t>- Try to do well in these continuous assessments and your road to passing 	CSE251 will be much easier.  </a:t>
                </a:r>
              </a:p>
              <a:p>
                <a:pPr marL="0" indent="0">
                  <a:buNone/>
                </a:pPr>
                <a:r>
                  <a:rPr lang="en-US" sz="2400" b="0" i="0" dirty="0">
                    <a:solidFill>
                      <a:srgbClr val="000000"/>
                    </a:solidFill>
                    <a:effectLst/>
                  </a:rPr>
                  <a:t>• </a:t>
                </a:r>
                <a:r>
                  <a:rPr lang="en-US" b="1" i="1" dirty="0">
                    <a:solidFill>
                      <a:srgbClr val="000000"/>
                    </a:solidFill>
                    <a:effectLst/>
                  </a:rPr>
                  <a:t>Come to class!!</a:t>
                </a:r>
              </a:p>
              <a:p>
                <a:pPr marL="457200" lvl="1" indent="0">
                  <a:buNone/>
                </a:pPr>
                <a:r>
                  <a:rPr lang="en-US" b="0" i="0" dirty="0">
                    <a:solidFill>
                      <a:srgbClr val="000000"/>
                    </a:solidFill>
                    <a:effectLst/>
                  </a:rPr>
                  <a:t>– </a:t>
                </a:r>
                <a:r>
                  <a:rPr lang="en-US" b="0" i="1" dirty="0">
                    <a:solidFill>
                      <a:srgbClr val="000000"/>
                    </a:solidFill>
                    <a:effectLst/>
                  </a:rPr>
                  <a:t>HW &amp; Participation are a significant part of your grade</a:t>
                </a:r>
              </a:p>
              <a:p>
                <a:pPr marL="457200" lvl="1" indent="0">
                  <a:buNone/>
                </a:pPr>
                <a:r>
                  <a:rPr lang="en-US" b="0" i="0" dirty="0">
                    <a:solidFill>
                      <a:srgbClr val="000000"/>
                    </a:solidFill>
                    <a:effectLst/>
                  </a:rPr>
                  <a:t>– I will discuss topics to be emphasized on exams and give hints about how to approach the more difficult homework problems</a:t>
                </a:r>
                <a:r>
                  <a:rPr lang="en-US" dirty="0"/>
                  <a:t> </a:t>
                </a:r>
                <a:endParaRPr lang="en-US" b="1" dirty="0"/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10B1CB8E-4F68-18CE-A72B-A147D543CC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  <a:blipFill>
                <a:blip r:embed="rId2"/>
                <a:stretch>
                  <a:fillRect l="-928" t="-2241" b="-12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07482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3063</TotalTime>
  <Words>1413</Words>
  <Application>Microsoft Office PowerPoint</Application>
  <PresentationFormat>Widescreen</PresentationFormat>
  <Paragraphs>288</Paragraphs>
  <Slides>26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Calibri Light</vt:lpstr>
      <vt:lpstr>Cambria Math</vt:lpstr>
      <vt:lpstr>intel-clear</vt:lpstr>
      <vt:lpstr>intel-one</vt:lpstr>
      <vt:lpstr>office theme</vt:lpstr>
      <vt:lpstr>CSE251: Electronic Devices and Circuits</vt:lpstr>
      <vt:lpstr>Outline</vt:lpstr>
      <vt:lpstr>Instructor information</vt:lpstr>
      <vt:lpstr>Administrative Details</vt:lpstr>
      <vt:lpstr>Marks Distribution</vt:lpstr>
      <vt:lpstr>Quiz Schedule</vt:lpstr>
      <vt:lpstr>How to get an A/A+ in CSE251?</vt:lpstr>
      <vt:lpstr>How to get an A/A+ in CSE251?</vt:lpstr>
      <vt:lpstr>How to get an A/A+ pass in CSE251?</vt:lpstr>
      <vt:lpstr>How to approach CSE251?</vt:lpstr>
      <vt:lpstr>PowerPoint Presentation</vt:lpstr>
      <vt:lpstr>Course outline</vt:lpstr>
      <vt:lpstr>Course Outcome</vt:lpstr>
      <vt:lpstr>A list of applications (non-exhaustive)</vt:lpstr>
      <vt:lpstr>Abstraction Levels</vt:lpstr>
      <vt:lpstr>Logic gates –&gt; Electronic Devices</vt:lpstr>
      <vt:lpstr>Historical Perspective</vt:lpstr>
      <vt:lpstr>Vacuum Tubes (1946 - ENIAC)</vt:lpstr>
      <vt:lpstr>Computer Systems /Processors with BJT (60s)</vt:lpstr>
      <vt:lpstr>Processor evolution</vt:lpstr>
      <vt:lpstr>Moore’s Law</vt:lpstr>
      <vt:lpstr>PowerPoint Presentation</vt:lpstr>
      <vt:lpstr>Current scenario and the future</vt:lpstr>
      <vt:lpstr>An Integrated Circuit Layout of a Processor</vt:lpstr>
      <vt:lpstr>List of resources used in this slide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Shadman Shahid</dc:creator>
  <cp:lastModifiedBy>Shadman Shahid</cp:lastModifiedBy>
  <cp:revision>292</cp:revision>
  <dcterms:created xsi:type="dcterms:W3CDTF">2023-05-30T15:57:18Z</dcterms:created>
  <dcterms:modified xsi:type="dcterms:W3CDTF">2024-01-29T19:03:09Z</dcterms:modified>
</cp:coreProperties>
</file>

<file path=docProps/thumbnail.jpeg>
</file>